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 id="2147483770" r:id="rId2"/>
    <p:sldMasterId id="2147483782" r:id="rId3"/>
    <p:sldMasterId id="2147483794" r:id="rId4"/>
    <p:sldMasterId id="2147483806" r:id="rId5"/>
    <p:sldMasterId id="2147483818" r:id="rId6"/>
    <p:sldMasterId id="2147483830" r:id="rId7"/>
    <p:sldMasterId id="2147483842" r:id="rId8"/>
    <p:sldMasterId id="2147483854" r:id="rId9"/>
  </p:sldMasterIdLst>
  <p:notesMasterIdLst>
    <p:notesMasterId r:id="rId55"/>
  </p:notesMasterIdLst>
  <p:sldIdLst>
    <p:sldId id="493" r:id="rId10"/>
    <p:sldId id="543" r:id="rId11"/>
    <p:sldId id="498" r:id="rId12"/>
    <p:sldId id="566" r:id="rId13"/>
    <p:sldId id="567" r:id="rId14"/>
    <p:sldId id="501" r:id="rId15"/>
    <p:sldId id="502" r:id="rId16"/>
    <p:sldId id="503" r:id="rId17"/>
    <p:sldId id="568" r:id="rId18"/>
    <p:sldId id="569" r:id="rId19"/>
    <p:sldId id="570" r:id="rId20"/>
    <p:sldId id="571" r:id="rId21"/>
    <p:sldId id="504" r:id="rId22"/>
    <p:sldId id="550" r:id="rId23"/>
    <p:sldId id="507" r:id="rId24"/>
    <p:sldId id="564" r:id="rId25"/>
    <p:sldId id="509" r:id="rId26"/>
    <p:sldId id="549" r:id="rId27"/>
    <p:sldId id="516" r:id="rId28"/>
    <p:sldId id="517" r:id="rId29"/>
    <p:sldId id="518" r:id="rId30"/>
    <p:sldId id="519" r:id="rId31"/>
    <p:sldId id="523" r:id="rId32"/>
    <p:sldId id="524" r:id="rId33"/>
    <p:sldId id="551" r:id="rId34"/>
    <p:sldId id="565" r:id="rId35"/>
    <p:sldId id="527" r:id="rId36"/>
    <p:sldId id="572" r:id="rId37"/>
    <p:sldId id="573" r:id="rId38"/>
    <p:sldId id="528" r:id="rId39"/>
    <p:sldId id="529" r:id="rId40"/>
    <p:sldId id="530" r:id="rId41"/>
    <p:sldId id="531" r:id="rId42"/>
    <p:sldId id="532" r:id="rId43"/>
    <p:sldId id="533" r:id="rId44"/>
    <p:sldId id="534" r:id="rId45"/>
    <p:sldId id="535" r:id="rId46"/>
    <p:sldId id="536" r:id="rId47"/>
    <p:sldId id="537" r:id="rId48"/>
    <p:sldId id="553" r:id="rId49"/>
    <p:sldId id="555" r:id="rId50"/>
    <p:sldId id="556" r:id="rId51"/>
    <p:sldId id="557" r:id="rId52"/>
    <p:sldId id="558" r:id="rId53"/>
    <p:sldId id="55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99"/>
    <a:srgbClr val="CCFF99"/>
    <a:srgbClr val="FC9CCE"/>
    <a:srgbClr val="00CCFF"/>
    <a:srgbClr val="FFFFCC"/>
    <a:srgbClr val="CCFFCC"/>
    <a:srgbClr val="9FE6FF"/>
    <a:srgbClr val="FFFF99"/>
    <a:srgbClr val="E008D1"/>
    <a:srgbClr val="DBDB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4" autoAdjust="0"/>
    <p:restoredTop sz="94660"/>
  </p:normalViewPr>
  <p:slideViewPr>
    <p:cSldViewPr snapToGrid="0">
      <p:cViewPr varScale="1">
        <p:scale>
          <a:sx n="69" d="100"/>
          <a:sy n="69" d="100"/>
        </p:scale>
        <p:origin x="372"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image" Target="../media/image4.jpg"/><Relationship Id="rId4" Type="http://schemas.openxmlformats.org/officeDocument/2006/relationships/image" Target="../media/image31.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image" Target="../media/image4.jpg"/><Relationship Id="rId4" Type="http://schemas.openxmlformats.org/officeDocument/2006/relationships/image" Target="../media/image31.jpg"/></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5B7619-ADAB-4A1E-A845-3843EB060F7E}" type="doc">
      <dgm:prSet loTypeId="urn:microsoft.com/office/officeart/2005/8/layout/vList5" loCatId="list" qsTypeId="urn:microsoft.com/office/officeart/2005/8/quickstyle/simple1" qsCatId="simple" csTypeId="urn:microsoft.com/office/officeart/2005/8/colors/colorful1#2" csCatId="colorful" phldr="1"/>
      <dgm:spPr/>
      <dgm:t>
        <a:bodyPr/>
        <a:lstStyle/>
        <a:p>
          <a:endParaRPr lang="en-US"/>
        </a:p>
      </dgm:t>
    </dgm:pt>
    <dgm:pt modelId="{F9A76772-0528-4765-9EE9-F585FA6DD779}">
      <dgm:prSet phldrT="[Text]">
        <dgm:style>
          <a:lnRef idx="2">
            <a:schemeClr val="dk1"/>
          </a:lnRef>
          <a:fillRef idx="1">
            <a:schemeClr val="lt1"/>
          </a:fillRef>
          <a:effectRef idx="0">
            <a:schemeClr val="dk1"/>
          </a:effectRef>
          <a:fontRef idx="minor">
            <a:schemeClr val="dk1"/>
          </a:fontRef>
        </dgm:style>
      </dgm:prSet>
      <dgm:spPr/>
      <dgm:t>
        <a:bodyPr/>
        <a:lstStyle/>
        <a:p>
          <a:pPr>
            <a:lnSpc>
              <a:spcPct val="150000"/>
            </a:lnSpc>
          </a:pPr>
          <a:r>
            <a:rPr lang="en-US" dirty="0">
              <a:latin typeface="Arial" panose="020B0604020202020204" pitchFamily="34" charset="0"/>
              <a:cs typeface="Arial" panose="020B0604020202020204" pitchFamily="34" charset="0"/>
            </a:rPr>
            <a:t>I</a:t>
          </a:r>
        </a:p>
      </dgm:t>
    </dgm:pt>
    <dgm:pt modelId="{4EA11D71-C7AF-461B-A954-26787938A00F}" type="parTrans" cxnId="{144CEBF1-9E7E-4F63-81A8-C9E389D2CE25}">
      <dgm:prSet/>
      <dgm:spPr/>
      <dgm:t>
        <a:bodyPr/>
        <a:lstStyle/>
        <a:p>
          <a:pPr>
            <a:lnSpc>
              <a:spcPct val="150000"/>
            </a:lnSpc>
          </a:pPr>
          <a:endParaRPr lang="en-US"/>
        </a:p>
      </dgm:t>
    </dgm:pt>
    <dgm:pt modelId="{15C18517-1D83-4CF8-8BB0-8A60852855DD}" type="sibTrans" cxnId="{144CEBF1-9E7E-4F63-81A8-C9E389D2CE25}">
      <dgm:prSet/>
      <dgm:spPr/>
      <dgm:t>
        <a:bodyPr/>
        <a:lstStyle/>
        <a:p>
          <a:pPr>
            <a:lnSpc>
              <a:spcPct val="150000"/>
            </a:lnSpc>
          </a:pPr>
          <a:endParaRPr lang="en-US"/>
        </a:p>
      </dgm:t>
    </dgm:pt>
    <dgm:pt modelId="{DC15E2F1-665C-47E3-90B4-AAEE8B61E303}">
      <dgm:prSet phldrT="[Text]" custT="1">
        <dgm:style>
          <a:lnRef idx="2">
            <a:schemeClr val="dk1"/>
          </a:lnRef>
          <a:fillRef idx="1">
            <a:schemeClr val="lt1"/>
          </a:fillRef>
          <a:effectRef idx="0">
            <a:schemeClr val="dk1"/>
          </a:effectRef>
          <a:fontRef idx="minor">
            <a:schemeClr val="dk1"/>
          </a:fontRef>
        </dgm:style>
      </dgm:prSet>
      <dgm:spPr>
        <a:ln/>
      </dgm:spPr>
      <dgm:t>
        <a:bodyPr/>
        <a:lstStyle/>
        <a:p>
          <a:pPr>
            <a:lnSpc>
              <a:spcPct val="150000"/>
            </a:lnSpc>
          </a:pPr>
          <a:r>
            <a:rPr lang="en-US" sz="2600" b="1" dirty="0">
              <a:solidFill>
                <a:schemeClr val="tx1"/>
              </a:solidFill>
              <a:latin typeface="Arial" panose="020B0604020202020204" pitchFamily="34" charset="0"/>
              <a:cs typeface="Arial" panose="020B0604020202020204" pitchFamily="34" charset="0"/>
            </a:rPr>
            <a:t>TƯ TƯỞNG HỒ CHÍ MINH VỀ ĐẠI ĐOÀN KẾT TOÀN DÂN TỘC </a:t>
          </a:r>
          <a:endParaRPr lang="en-US" sz="2600" dirty="0"/>
        </a:p>
      </dgm:t>
    </dgm:pt>
    <dgm:pt modelId="{3F3D770F-BF0A-45DE-B3C5-08E18407A857}" type="parTrans" cxnId="{7BAEE6B2-9308-4A33-A9EF-3EBF2EC8F92B}">
      <dgm:prSet/>
      <dgm:spPr/>
      <dgm:t>
        <a:bodyPr/>
        <a:lstStyle/>
        <a:p>
          <a:pPr>
            <a:lnSpc>
              <a:spcPct val="150000"/>
            </a:lnSpc>
          </a:pPr>
          <a:endParaRPr lang="en-US"/>
        </a:p>
      </dgm:t>
    </dgm:pt>
    <dgm:pt modelId="{907D99D8-8FE8-4F29-A062-00FA27B423A0}" type="sibTrans" cxnId="{7BAEE6B2-9308-4A33-A9EF-3EBF2EC8F92B}">
      <dgm:prSet/>
      <dgm:spPr/>
      <dgm:t>
        <a:bodyPr/>
        <a:lstStyle/>
        <a:p>
          <a:pPr>
            <a:lnSpc>
              <a:spcPct val="150000"/>
            </a:lnSpc>
          </a:pPr>
          <a:endParaRPr lang="en-US"/>
        </a:p>
      </dgm:t>
    </dgm:pt>
    <dgm:pt modelId="{E08D9763-FC98-437B-9A29-15195E4ACA72}">
      <dgm:prSet phldrT="[Text]">
        <dgm:style>
          <a:lnRef idx="2">
            <a:schemeClr val="dk1"/>
          </a:lnRef>
          <a:fillRef idx="1">
            <a:schemeClr val="lt1"/>
          </a:fillRef>
          <a:effectRef idx="0">
            <a:schemeClr val="dk1"/>
          </a:effectRef>
          <a:fontRef idx="minor">
            <a:schemeClr val="dk1"/>
          </a:fontRef>
        </dgm:style>
      </dgm:prSet>
      <dgm:spPr/>
      <dgm:t>
        <a:bodyPr/>
        <a:lstStyle/>
        <a:p>
          <a:pPr>
            <a:lnSpc>
              <a:spcPct val="150000"/>
            </a:lnSpc>
          </a:pPr>
          <a:r>
            <a:rPr lang="en-US" dirty="0">
              <a:latin typeface="Arial" panose="020B0604020202020204" pitchFamily="34" charset="0"/>
              <a:cs typeface="Arial" panose="020B0604020202020204" pitchFamily="34" charset="0"/>
            </a:rPr>
            <a:t>II</a:t>
          </a:r>
        </a:p>
      </dgm:t>
    </dgm:pt>
    <dgm:pt modelId="{4720B933-6720-4CBE-A635-EBC56D29FA4C}" type="parTrans" cxnId="{9D7DD4B9-677A-44C8-9BA2-DED665C05171}">
      <dgm:prSet/>
      <dgm:spPr/>
      <dgm:t>
        <a:bodyPr/>
        <a:lstStyle/>
        <a:p>
          <a:pPr>
            <a:lnSpc>
              <a:spcPct val="150000"/>
            </a:lnSpc>
          </a:pPr>
          <a:endParaRPr lang="en-US"/>
        </a:p>
      </dgm:t>
    </dgm:pt>
    <dgm:pt modelId="{28231128-83F5-42E1-A2CD-7E86D8C7939E}" type="sibTrans" cxnId="{9D7DD4B9-677A-44C8-9BA2-DED665C05171}">
      <dgm:prSet/>
      <dgm:spPr/>
      <dgm:t>
        <a:bodyPr/>
        <a:lstStyle/>
        <a:p>
          <a:pPr>
            <a:lnSpc>
              <a:spcPct val="150000"/>
            </a:lnSpc>
          </a:pPr>
          <a:endParaRPr lang="en-US"/>
        </a:p>
      </dgm:t>
    </dgm:pt>
    <dgm:pt modelId="{4D2FB3A3-F6F0-4A2E-9020-4B843F5C65E1}">
      <dgm:prSet phldrT="[Text]" custT="1">
        <dgm:style>
          <a:lnRef idx="2">
            <a:schemeClr val="dk1"/>
          </a:lnRef>
          <a:fillRef idx="1">
            <a:schemeClr val="lt1"/>
          </a:fillRef>
          <a:effectRef idx="0">
            <a:schemeClr val="dk1"/>
          </a:effectRef>
          <a:fontRef idx="minor">
            <a:schemeClr val="dk1"/>
          </a:fontRef>
        </dgm:style>
      </dgm:prSet>
      <dgm:spPr>
        <a:ln/>
      </dgm:spPr>
      <dgm:t>
        <a:bodyPr/>
        <a:lstStyle/>
        <a:p>
          <a:pPr>
            <a:lnSpc>
              <a:spcPct val="150000"/>
            </a:lnSpc>
          </a:pPr>
          <a:r>
            <a:rPr lang="en-US" sz="2700" b="1" dirty="0">
              <a:solidFill>
                <a:schemeClr val="tx1"/>
              </a:solidFill>
              <a:latin typeface="Arial" panose="020B0604020202020204" pitchFamily="34" charset="0"/>
              <a:cs typeface="Arial" panose="020B0604020202020204" pitchFamily="34" charset="0"/>
            </a:rPr>
            <a:t>TƯ TƯỞNG HỒ CHÍ MINH VỀ ĐOÀN KẾT QUỐC TẾ</a:t>
          </a:r>
          <a:endParaRPr lang="en-US" sz="2700" dirty="0"/>
        </a:p>
      </dgm:t>
    </dgm:pt>
    <dgm:pt modelId="{05B04625-831A-4254-8D25-47397B1BF628}" type="parTrans" cxnId="{7E9423C4-16CB-4884-A1A3-71D1D754465D}">
      <dgm:prSet/>
      <dgm:spPr/>
      <dgm:t>
        <a:bodyPr/>
        <a:lstStyle/>
        <a:p>
          <a:pPr>
            <a:lnSpc>
              <a:spcPct val="150000"/>
            </a:lnSpc>
          </a:pPr>
          <a:endParaRPr lang="en-US"/>
        </a:p>
      </dgm:t>
    </dgm:pt>
    <dgm:pt modelId="{E41EABD4-97EB-498D-8BF7-63C96CE94D04}" type="sibTrans" cxnId="{7E9423C4-16CB-4884-A1A3-71D1D754465D}">
      <dgm:prSet/>
      <dgm:spPr/>
      <dgm:t>
        <a:bodyPr/>
        <a:lstStyle/>
        <a:p>
          <a:pPr>
            <a:lnSpc>
              <a:spcPct val="150000"/>
            </a:lnSpc>
          </a:pPr>
          <a:endParaRPr lang="en-US"/>
        </a:p>
      </dgm:t>
    </dgm:pt>
    <dgm:pt modelId="{23B8710A-EE84-4262-8CAD-490A3B233A86}">
      <dgm:prSet phldrT="[Text]">
        <dgm:style>
          <a:lnRef idx="2">
            <a:schemeClr val="dk1"/>
          </a:lnRef>
          <a:fillRef idx="1">
            <a:schemeClr val="lt1"/>
          </a:fillRef>
          <a:effectRef idx="0">
            <a:schemeClr val="dk1"/>
          </a:effectRef>
          <a:fontRef idx="minor">
            <a:schemeClr val="dk1"/>
          </a:fontRef>
        </dgm:style>
      </dgm:prSet>
      <dgm:spPr/>
      <dgm:t>
        <a:bodyPr/>
        <a:lstStyle/>
        <a:p>
          <a:pPr>
            <a:lnSpc>
              <a:spcPct val="150000"/>
            </a:lnSpc>
          </a:pPr>
          <a:r>
            <a:rPr lang="en-US" dirty="0">
              <a:latin typeface="Arial" panose="020B0604020202020204" pitchFamily="34" charset="0"/>
              <a:cs typeface="Arial" panose="020B0604020202020204" pitchFamily="34" charset="0"/>
            </a:rPr>
            <a:t>III</a:t>
          </a:r>
        </a:p>
      </dgm:t>
    </dgm:pt>
    <dgm:pt modelId="{DC33E087-BA83-4389-AE8E-0F2751F0D89A}" type="parTrans" cxnId="{7028A193-1302-4156-BFC1-62678980F2D4}">
      <dgm:prSet/>
      <dgm:spPr/>
      <dgm:t>
        <a:bodyPr/>
        <a:lstStyle/>
        <a:p>
          <a:pPr>
            <a:lnSpc>
              <a:spcPct val="150000"/>
            </a:lnSpc>
          </a:pPr>
          <a:endParaRPr lang="en-US"/>
        </a:p>
      </dgm:t>
    </dgm:pt>
    <dgm:pt modelId="{57B54FC6-4E9A-482C-9484-963866881CDE}" type="sibTrans" cxnId="{7028A193-1302-4156-BFC1-62678980F2D4}">
      <dgm:prSet/>
      <dgm:spPr/>
      <dgm:t>
        <a:bodyPr/>
        <a:lstStyle/>
        <a:p>
          <a:pPr>
            <a:lnSpc>
              <a:spcPct val="150000"/>
            </a:lnSpc>
          </a:pPr>
          <a:endParaRPr lang="en-US"/>
        </a:p>
      </dgm:t>
    </dgm:pt>
    <dgm:pt modelId="{153A25F8-72A2-4374-A079-F5593CF7C5D6}">
      <dgm:prSet phldrT="[Text]" custT="1">
        <dgm:style>
          <a:lnRef idx="2">
            <a:schemeClr val="dk1"/>
          </a:lnRef>
          <a:fillRef idx="1">
            <a:schemeClr val="lt1"/>
          </a:fillRef>
          <a:effectRef idx="0">
            <a:schemeClr val="dk1"/>
          </a:effectRef>
          <a:fontRef idx="minor">
            <a:schemeClr val="dk1"/>
          </a:fontRef>
        </dgm:style>
      </dgm:prSet>
      <dgm:spPr>
        <a:ln/>
      </dgm:spPr>
      <dgm:t>
        <a:bodyPr/>
        <a:lstStyle/>
        <a:p>
          <a:pPr>
            <a:lnSpc>
              <a:spcPct val="150000"/>
            </a:lnSpc>
          </a:pPr>
          <a:r>
            <a:rPr lang="en-US" sz="2700" b="1" dirty="0">
              <a:solidFill>
                <a:schemeClr val="tx1"/>
              </a:solidFill>
              <a:latin typeface="Arial" panose="020B0604020202020204" pitchFamily="34" charset="0"/>
              <a:cs typeface="Arial" panose="020B0604020202020204" pitchFamily="34" charset="0"/>
            </a:rPr>
            <a:t>VẬN DỤNG TTHCM VỀ ĐẠI ĐOÀN KẾT TOÀN DÂN TỘC VÀ ĐOÀN KẾT QUỐC TẾ TRONG GIAI ĐOẠN HIỆN NAY</a:t>
          </a:r>
          <a:endParaRPr lang="en-US" sz="2700" dirty="0"/>
        </a:p>
      </dgm:t>
    </dgm:pt>
    <dgm:pt modelId="{32A9CAEF-EAC5-4402-8495-65256B2891BE}" type="parTrans" cxnId="{12A2180E-FB67-4B93-A2F5-57FF322CAB80}">
      <dgm:prSet/>
      <dgm:spPr/>
      <dgm:t>
        <a:bodyPr/>
        <a:lstStyle/>
        <a:p>
          <a:pPr>
            <a:lnSpc>
              <a:spcPct val="150000"/>
            </a:lnSpc>
          </a:pPr>
          <a:endParaRPr lang="en-US"/>
        </a:p>
      </dgm:t>
    </dgm:pt>
    <dgm:pt modelId="{40BC0970-A053-46A6-9726-4D33833EDF6A}" type="sibTrans" cxnId="{12A2180E-FB67-4B93-A2F5-57FF322CAB80}">
      <dgm:prSet/>
      <dgm:spPr/>
      <dgm:t>
        <a:bodyPr/>
        <a:lstStyle/>
        <a:p>
          <a:pPr>
            <a:lnSpc>
              <a:spcPct val="150000"/>
            </a:lnSpc>
          </a:pPr>
          <a:endParaRPr lang="en-US"/>
        </a:p>
      </dgm:t>
    </dgm:pt>
    <dgm:pt modelId="{3DE5513D-791F-4C5C-B02E-0591E714A09B}" type="pres">
      <dgm:prSet presAssocID="{1F5B7619-ADAB-4A1E-A845-3843EB060F7E}" presName="Name0" presStyleCnt="0">
        <dgm:presLayoutVars>
          <dgm:dir/>
          <dgm:animLvl val="lvl"/>
          <dgm:resizeHandles val="exact"/>
        </dgm:presLayoutVars>
      </dgm:prSet>
      <dgm:spPr/>
      <dgm:t>
        <a:bodyPr/>
        <a:lstStyle/>
        <a:p>
          <a:endParaRPr lang="en-US"/>
        </a:p>
      </dgm:t>
    </dgm:pt>
    <dgm:pt modelId="{45490C64-D0F0-480F-8D09-1B14B8953113}" type="pres">
      <dgm:prSet presAssocID="{F9A76772-0528-4765-9EE9-F585FA6DD779}" presName="linNode" presStyleCnt="0"/>
      <dgm:spPr/>
    </dgm:pt>
    <dgm:pt modelId="{F0F86127-46CB-46E1-9628-BEEDE86175BF}" type="pres">
      <dgm:prSet presAssocID="{F9A76772-0528-4765-9EE9-F585FA6DD779}" presName="parentText" presStyleLbl="node1" presStyleIdx="0" presStyleCnt="3" custScaleX="24895">
        <dgm:presLayoutVars>
          <dgm:chMax val="1"/>
          <dgm:bulletEnabled val="1"/>
        </dgm:presLayoutVars>
      </dgm:prSet>
      <dgm:spPr/>
      <dgm:t>
        <a:bodyPr/>
        <a:lstStyle/>
        <a:p>
          <a:endParaRPr lang="en-US"/>
        </a:p>
      </dgm:t>
    </dgm:pt>
    <dgm:pt modelId="{623D7E03-7746-44D1-9CA7-1A53C0D18A10}" type="pres">
      <dgm:prSet presAssocID="{F9A76772-0528-4765-9EE9-F585FA6DD779}" presName="descendantText" presStyleLbl="alignAccFollowNode1" presStyleIdx="0" presStyleCnt="3" custScaleX="137880">
        <dgm:presLayoutVars>
          <dgm:bulletEnabled val="1"/>
        </dgm:presLayoutVars>
      </dgm:prSet>
      <dgm:spPr/>
      <dgm:t>
        <a:bodyPr/>
        <a:lstStyle/>
        <a:p>
          <a:endParaRPr lang="en-US"/>
        </a:p>
      </dgm:t>
    </dgm:pt>
    <dgm:pt modelId="{D9F90862-C577-41C7-B7AE-0DF228E9688A}" type="pres">
      <dgm:prSet presAssocID="{15C18517-1D83-4CF8-8BB0-8A60852855DD}" presName="sp" presStyleCnt="0"/>
      <dgm:spPr/>
    </dgm:pt>
    <dgm:pt modelId="{B7023736-FA34-43B1-9AC3-682AB24C4CE6}" type="pres">
      <dgm:prSet presAssocID="{E08D9763-FC98-437B-9A29-15195E4ACA72}" presName="linNode" presStyleCnt="0"/>
      <dgm:spPr/>
    </dgm:pt>
    <dgm:pt modelId="{24F53034-0BC0-4C56-AE8D-9D0D1D9E2706}" type="pres">
      <dgm:prSet presAssocID="{E08D9763-FC98-437B-9A29-15195E4ACA72}" presName="parentText" presStyleLbl="node1" presStyleIdx="1" presStyleCnt="3" custFlipHor="1" custScaleX="24894">
        <dgm:presLayoutVars>
          <dgm:chMax val="1"/>
          <dgm:bulletEnabled val="1"/>
        </dgm:presLayoutVars>
      </dgm:prSet>
      <dgm:spPr/>
      <dgm:t>
        <a:bodyPr/>
        <a:lstStyle/>
        <a:p>
          <a:endParaRPr lang="en-US"/>
        </a:p>
      </dgm:t>
    </dgm:pt>
    <dgm:pt modelId="{E44E08AB-C368-4148-9B98-9E4D7E52BDFD}" type="pres">
      <dgm:prSet presAssocID="{E08D9763-FC98-437B-9A29-15195E4ACA72}" presName="descendantText" presStyleLbl="alignAccFollowNode1" presStyleIdx="1" presStyleCnt="3" custScaleX="138407">
        <dgm:presLayoutVars>
          <dgm:bulletEnabled val="1"/>
        </dgm:presLayoutVars>
      </dgm:prSet>
      <dgm:spPr/>
      <dgm:t>
        <a:bodyPr/>
        <a:lstStyle/>
        <a:p>
          <a:endParaRPr lang="en-US"/>
        </a:p>
      </dgm:t>
    </dgm:pt>
    <dgm:pt modelId="{B2C3171A-930D-45E9-9C72-63E2530B4AC4}" type="pres">
      <dgm:prSet presAssocID="{28231128-83F5-42E1-A2CD-7E86D8C7939E}" presName="sp" presStyleCnt="0"/>
      <dgm:spPr/>
    </dgm:pt>
    <dgm:pt modelId="{23E48105-9A42-4472-8192-8E0BB489F64A}" type="pres">
      <dgm:prSet presAssocID="{23B8710A-EE84-4262-8CAD-490A3B233A86}" presName="linNode" presStyleCnt="0"/>
      <dgm:spPr/>
    </dgm:pt>
    <dgm:pt modelId="{6548FB7A-D9BC-477B-BBF7-22C623F4FB32}" type="pres">
      <dgm:prSet presAssocID="{23B8710A-EE84-4262-8CAD-490A3B233A86}" presName="parentText" presStyleLbl="node1" presStyleIdx="2" presStyleCnt="3" custScaleX="24266">
        <dgm:presLayoutVars>
          <dgm:chMax val="1"/>
          <dgm:bulletEnabled val="1"/>
        </dgm:presLayoutVars>
      </dgm:prSet>
      <dgm:spPr/>
      <dgm:t>
        <a:bodyPr/>
        <a:lstStyle/>
        <a:p>
          <a:endParaRPr lang="en-US"/>
        </a:p>
      </dgm:t>
    </dgm:pt>
    <dgm:pt modelId="{CCAE26B1-B9C7-4FC8-8E1C-2CAD1B7B0468}" type="pres">
      <dgm:prSet presAssocID="{23B8710A-EE84-4262-8CAD-490A3B233A86}" presName="descendantText" presStyleLbl="alignAccFollowNode1" presStyleIdx="2" presStyleCnt="3" custScaleX="137482">
        <dgm:presLayoutVars>
          <dgm:bulletEnabled val="1"/>
        </dgm:presLayoutVars>
      </dgm:prSet>
      <dgm:spPr/>
      <dgm:t>
        <a:bodyPr/>
        <a:lstStyle/>
        <a:p>
          <a:endParaRPr lang="en-US"/>
        </a:p>
      </dgm:t>
    </dgm:pt>
  </dgm:ptLst>
  <dgm:cxnLst>
    <dgm:cxn modelId="{144CEBF1-9E7E-4F63-81A8-C9E389D2CE25}" srcId="{1F5B7619-ADAB-4A1E-A845-3843EB060F7E}" destId="{F9A76772-0528-4765-9EE9-F585FA6DD779}" srcOrd="0" destOrd="0" parTransId="{4EA11D71-C7AF-461B-A954-26787938A00F}" sibTransId="{15C18517-1D83-4CF8-8BB0-8A60852855DD}"/>
    <dgm:cxn modelId="{B9DD5D36-F592-4D1E-B156-85431744B922}" type="presOf" srcId="{23B8710A-EE84-4262-8CAD-490A3B233A86}" destId="{6548FB7A-D9BC-477B-BBF7-22C623F4FB32}" srcOrd="0" destOrd="0" presId="urn:microsoft.com/office/officeart/2005/8/layout/vList5"/>
    <dgm:cxn modelId="{6FE90F7B-E53D-4AD6-B710-11AFF20D0F41}" type="presOf" srcId="{DC15E2F1-665C-47E3-90B4-AAEE8B61E303}" destId="{623D7E03-7746-44D1-9CA7-1A53C0D18A10}" srcOrd="0" destOrd="0" presId="urn:microsoft.com/office/officeart/2005/8/layout/vList5"/>
    <dgm:cxn modelId="{7E9423C4-16CB-4884-A1A3-71D1D754465D}" srcId="{E08D9763-FC98-437B-9A29-15195E4ACA72}" destId="{4D2FB3A3-F6F0-4A2E-9020-4B843F5C65E1}" srcOrd="0" destOrd="0" parTransId="{05B04625-831A-4254-8D25-47397B1BF628}" sibTransId="{E41EABD4-97EB-498D-8BF7-63C96CE94D04}"/>
    <dgm:cxn modelId="{A56ACA23-7F35-4C9D-BC1E-7155E8B29D4B}" type="presOf" srcId="{4D2FB3A3-F6F0-4A2E-9020-4B843F5C65E1}" destId="{E44E08AB-C368-4148-9B98-9E4D7E52BDFD}" srcOrd="0" destOrd="0" presId="urn:microsoft.com/office/officeart/2005/8/layout/vList5"/>
    <dgm:cxn modelId="{C7C9236E-26FA-455C-BFC5-B8459A6564B0}" type="presOf" srcId="{F9A76772-0528-4765-9EE9-F585FA6DD779}" destId="{F0F86127-46CB-46E1-9628-BEEDE86175BF}" srcOrd="0" destOrd="0" presId="urn:microsoft.com/office/officeart/2005/8/layout/vList5"/>
    <dgm:cxn modelId="{1A85394B-E68D-4C7F-9D5C-33387C98DBC4}" type="presOf" srcId="{E08D9763-FC98-437B-9A29-15195E4ACA72}" destId="{24F53034-0BC0-4C56-AE8D-9D0D1D9E2706}" srcOrd="0" destOrd="0" presId="urn:microsoft.com/office/officeart/2005/8/layout/vList5"/>
    <dgm:cxn modelId="{7BAEE6B2-9308-4A33-A9EF-3EBF2EC8F92B}" srcId="{F9A76772-0528-4765-9EE9-F585FA6DD779}" destId="{DC15E2F1-665C-47E3-90B4-AAEE8B61E303}" srcOrd="0" destOrd="0" parTransId="{3F3D770F-BF0A-45DE-B3C5-08E18407A857}" sibTransId="{907D99D8-8FE8-4F29-A062-00FA27B423A0}"/>
    <dgm:cxn modelId="{7028A193-1302-4156-BFC1-62678980F2D4}" srcId="{1F5B7619-ADAB-4A1E-A845-3843EB060F7E}" destId="{23B8710A-EE84-4262-8CAD-490A3B233A86}" srcOrd="2" destOrd="0" parTransId="{DC33E087-BA83-4389-AE8E-0F2751F0D89A}" sibTransId="{57B54FC6-4E9A-482C-9484-963866881CDE}"/>
    <dgm:cxn modelId="{651F4600-32EB-440B-A5EC-60793ACD3991}" type="presOf" srcId="{1F5B7619-ADAB-4A1E-A845-3843EB060F7E}" destId="{3DE5513D-791F-4C5C-B02E-0591E714A09B}" srcOrd="0" destOrd="0" presId="urn:microsoft.com/office/officeart/2005/8/layout/vList5"/>
    <dgm:cxn modelId="{86DAABC0-C5C5-45C8-ADD2-797810EFF0E7}" type="presOf" srcId="{153A25F8-72A2-4374-A079-F5593CF7C5D6}" destId="{CCAE26B1-B9C7-4FC8-8E1C-2CAD1B7B0468}" srcOrd="0" destOrd="0" presId="urn:microsoft.com/office/officeart/2005/8/layout/vList5"/>
    <dgm:cxn modelId="{9D7DD4B9-677A-44C8-9BA2-DED665C05171}" srcId="{1F5B7619-ADAB-4A1E-A845-3843EB060F7E}" destId="{E08D9763-FC98-437B-9A29-15195E4ACA72}" srcOrd="1" destOrd="0" parTransId="{4720B933-6720-4CBE-A635-EBC56D29FA4C}" sibTransId="{28231128-83F5-42E1-A2CD-7E86D8C7939E}"/>
    <dgm:cxn modelId="{12A2180E-FB67-4B93-A2F5-57FF322CAB80}" srcId="{23B8710A-EE84-4262-8CAD-490A3B233A86}" destId="{153A25F8-72A2-4374-A079-F5593CF7C5D6}" srcOrd="0" destOrd="0" parTransId="{32A9CAEF-EAC5-4402-8495-65256B2891BE}" sibTransId="{40BC0970-A053-46A6-9726-4D33833EDF6A}"/>
    <dgm:cxn modelId="{B296FF87-941B-40A7-BF32-FD60B17F370D}" type="presParOf" srcId="{3DE5513D-791F-4C5C-B02E-0591E714A09B}" destId="{45490C64-D0F0-480F-8D09-1B14B8953113}" srcOrd="0" destOrd="0" presId="urn:microsoft.com/office/officeart/2005/8/layout/vList5"/>
    <dgm:cxn modelId="{6AA6B642-BD35-44D0-B193-88CA5508EEBD}" type="presParOf" srcId="{45490C64-D0F0-480F-8D09-1B14B8953113}" destId="{F0F86127-46CB-46E1-9628-BEEDE86175BF}" srcOrd="0" destOrd="0" presId="urn:microsoft.com/office/officeart/2005/8/layout/vList5"/>
    <dgm:cxn modelId="{1615D2C8-3CD4-470D-852E-68D3F70F862F}" type="presParOf" srcId="{45490C64-D0F0-480F-8D09-1B14B8953113}" destId="{623D7E03-7746-44D1-9CA7-1A53C0D18A10}" srcOrd="1" destOrd="0" presId="urn:microsoft.com/office/officeart/2005/8/layout/vList5"/>
    <dgm:cxn modelId="{9CB2051D-53F1-4741-82C7-5B37A3AD42D4}" type="presParOf" srcId="{3DE5513D-791F-4C5C-B02E-0591E714A09B}" destId="{D9F90862-C577-41C7-B7AE-0DF228E9688A}" srcOrd="1" destOrd="0" presId="urn:microsoft.com/office/officeart/2005/8/layout/vList5"/>
    <dgm:cxn modelId="{A1386106-2A36-4A56-BBD5-BEFE6FB1FAD0}" type="presParOf" srcId="{3DE5513D-791F-4C5C-B02E-0591E714A09B}" destId="{B7023736-FA34-43B1-9AC3-682AB24C4CE6}" srcOrd="2" destOrd="0" presId="urn:microsoft.com/office/officeart/2005/8/layout/vList5"/>
    <dgm:cxn modelId="{EAFD9ADE-EE45-4CBA-9366-F5CC87E65111}" type="presParOf" srcId="{B7023736-FA34-43B1-9AC3-682AB24C4CE6}" destId="{24F53034-0BC0-4C56-AE8D-9D0D1D9E2706}" srcOrd="0" destOrd="0" presId="urn:microsoft.com/office/officeart/2005/8/layout/vList5"/>
    <dgm:cxn modelId="{9707A1FC-9F0A-4F9E-B035-1A75E4E93F36}" type="presParOf" srcId="{B7023736-FA34-43B1-9AC3-682AB24C4CE6}" destId="{E44E08AB-C368-4148-9B98-9E4D7E52BDFD}" srcOrd="1" destOrd="0" presId="urn:microsoft.com/office/officeart/2005/8/layout/vList5"/>
    <dgm:cxn modelId="{DCBD2477-A7E7-4617-A943-EC93C970B28F}" type="presParOf" srcId="{3DE5513D-791F-4C5C-B02E-0591E714A09B}" destId="{B2C3171A-930D-45E9-9C72-63E2530B4AC4}" srcOrd="3" destOrd="0" presId="urn:microsoft.com/office/officeart/2005/8/layout/vList5"/>
    <dgm:cxn modelId="{307ABFC2-9009-408D-873E-9A6B3C840C93}" type="presParOf" srcId="{3DE5513D-791F-4C5C-B02E-0591E714A09B}" destId="{23E48105-9A42-4472-8192-8E0BB489F64A}" srcOrd="4" destOrd="0" presId="urn:microsoft.com/office/officeart/2005/8/layout/vList5"/>
    <dgm:cxn modelId="{7AA15E41-D63C-4BF6-88E4-3F6685B9B541}" type="presParOf" srcId="{23E48105-9A42-4472-8192-8E0BB489F64A}" destId="{6548FB7A-D9BC-477B-BBF7-22C623F4FB32}" srcOrd="0" destOrd="0" presId="urn:microsoft.com/office/officeart/2005/8/layout/vList5"/>
    <dgm:cxn modelId="{E08BB1C4-27FA-4DEE-A314-87A1EA70EF4D}" type="presParOf" srcId="{23E48105-9A42-4472-8192-8E0BB489F64A}" destId="{CCAE26B1-B9C7-4FC8-8E1C-2CAD1B7B046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798723-7043-445E-AF98-592E75E2EBDB}" type="doc">
      <dgm:prSet loTypeId="urn:microsoft.com/office/officeart/2005/8/layout/vList3" loCatId="list" qsTypeId="urn:microsoft.com/office/officeart/2005/8/quickstyle/simple1" qsCatId="simple" csTypeId="urn:microsoft.com/office/officeart/2005/8/colors/colorful1" csCatId="colorful" phldr="1"/>
      <dgm:spPr/>
    </dgm:pt>
    <dgm:pt modelId="{231AE969-C792-43AD-9209-237981D03004}">
      <dgm:prSet phldrT="[Text]" custT="1">
        <dgm:style>
          <a:lnRef idx="2">
            <a:schemeClr val="dk1"/>
          </a:lnRef>
          <a:fillRef idx="1">
            <a:schemeClr val="lt1"/>
          </a:fillRef>
          <a:effectRef idx="0">
            <a:schemeClr val="dk1"/>
          </a:effectRef>
          <a:fontRef idx="minor">
            <a:schemeClr val="dk1"/>
          </a:fontRef>
        </dgm:style>
      </dgm:prSet>
      <dgm:spPr/>
      <dgm:t>
        <a:bodyPr/>
        <a:lstStyle/>
        <a:p>
          <a:pPr algn="just"/>
          <a:r>
            <a:rPr lang="de-DE" altLang="en-US" sz="2600" b="1" i="0" dirty="0">
              <a:latin typeface="Arial" panose="020B0604020202020204" pitchFamily="34" charset="0"/>
              <a:cs typeface="Arial" panose="020B0604020202020204" pitchFamily="34" charset="0"/>
            </a:rPr>
            <a:t>1. P</a:t>
          </a:r>
          <a:r>
            <a:rPr lang="en-US" sz="2600" b="1" i="0" dirty="0" err="1">
              <a:latin typeface="Arial" panose="020B0604020202020204" pitchFamily="34" charset="0"/>
              <a:cs typeface="Arial" panose="020B0604020202020204" pitchFamily="34" charset="0"/>
            </a:rPr>
            <a:t>hải</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lấy</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lợi</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ích</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chung</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làm</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điểm</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quy</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tụ</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đồng</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thời</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tôn</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trọng</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lợi</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ích</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khác</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biệt</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chính</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đáng</a:t>
          </a:r>
          <a:r>
            <a:rPr lang="en-US" sz="2600" b="1" i="0" dirty="0">
              <a:latin typeface="Arial" panose="020B0604020202020204" pitchFamily="34" charset="0"/>
              <a:cs typeface="Arial" panose="020B0604020202020204" pitchFamily="34" charset="0"/>
            </a:rPr>
            <a:t>.</a:t>
          </a:r>
        </a:p>
      </dgm:t>
    </dgm:pt>
    <dgm:pt modelId="{4D9D0CFE-C61B-4AE9-92A9-AF55D5DEDE9C}" type="parTrans" cxnId="{6667EF19-0AAD-4FE9-B4E5-C6DCE578D114}">
      <dgm:prSet/>
      <dgm:spPr/>
      <dgm:t>
        <a:bodyPr/>
        <a:lstStyle/>
        <a:p>
          <a:pPr algn="just"/>
          <a:endParaRPr lang="en-US"/>
        </a:p>
      </dgm:t>
    </dgm:pt>
    <dgm:pt modelId="{FECDDBEA-4E5C-423B-B027-A4794C844FE5}" type="sibTrans" cxnId="{6667EF19-0AAD-4FE9-B4E5-C6DCE578D114}">
      <dgm:prSet/>
      <dgm:spPr/>
      <dgm:t>
        <a:bodyPr/>
        <a:lstStyle/>
        <a:p>
          <a:pPr algn="just"/>
          <a:endParaRPr lang="en-US"/>
        </a:p>
      </dgm:t>
    </dgm:pt>
    <dgm:pt modelId="{41584EBA-D789-4E05-9F9D-7A7FEB6185B1}">
      <dgm:prSet phldrT="[Text]" custT="1">
        <dgm:style>
          <a:lnRef idx="2">
            <a:schemeClr val="dk1"/>
          </a:lnRef>
          <a:fillRef idx="1">
            <a:schemeClr val="lt1"/>
          </a:fillRef>
          <a:effectRef idx="0">
            <a:schemeClr val="dk1"/>
          </a:effectRef>
          <a:fontRef idx="minor">
            <a:schemeClr val="dk1"/>
          </a:fontRef>
        </dgm:style>
      </dgm:prSet>
      <dgm:spPr/>
      <dgm:t>
        <a:bodyPr/>
        <a:lstStyle/>
        <a:p>
          <a:pPr algn="just"/>
          <a:r>
            <a:rPr lang="de-DE" altLang="en-US" sz="2600" b="1" i="0" dirty="0">
              <a:latin typeface="Arial" panose="020B0604020202020204" pitchFamily="34" charset="0"/>
              <a:cs typeface="Arial" panose="020B0604020202020204" pitchFamily="34" charset="0"/>
            </a:rPr>
            <a:t>2. P</a:t>
          </a:r>
          <a:r>
            <a:rPr lang="en-US" sz="2600" b="1" i="0" dirty="0" err="1">
              <a:latin typeface="Arial" panose="020B0604020202020204" pitchFamily="34" charset="0"/>
              <a:cs typeface="Arial" panose="020B0604020202020204" pitchFamily="34" charset="0"/>
            </a:rPr>
            <a:t>hải</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kế</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thừa</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truyền</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thống</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yêu</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nước</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nhân</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nghĩa</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đoàn</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kết</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của</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dân</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tộc</a:t>
          </a:r>
          <a:r>
            <a:rPr lang="en-US" sz="2600" b="1" i="0" dirty="0">
              <a:latin typeface="Arial" panose="020B0604020202020204" pitchFamily="34" charset="0"/>
              <a:cs typeface="Arial" panose="020B0604020202020204" pitchFamily="34" charset="0"/>
            </a:rPr>
            <a:t>.</a:t>
          </a:r>
        </a:p>
      </dgm:t>
    </dgm:pt>
    <dgm:pt modelId="{0C994F12-2286-4B45-9590-DD8B8FA39F9D}" type="parTrans" cxnId="{7875ADE4-E3B5-4285-ACF8-4DE432F6C845}">
      <dgm:prSet/>
      <dgm:spPr/>
      <dgm:t>
        <a:bodyPr/>
        <a:lstStyle/>
        <a:p>
          <a:pPr algn="just"/>
          <a:endParaRPr lang="en-US"/>
        </a:p>
      </dgm:t>
    </dgm:pt>
    <dgm:pt modelId="{73F1B72D-BA2B-45B6-84D3-165C68DC42FB}" type="sibTrans" cxnId="{7875ADE4-E3B5-4285-ACF8-4DE432F6C845}">
      <dgm:prSet/>
      <dgm:spPr/>
      <dgm:t>
        <a:bodyPr/>
        <a:lstStyle/>
        <a:p>
          <a:pPr algn="just"/>
          <a:endParaRPr lang="en-US"/>
        </a:p>
      </dgm:t>
    </dgm:pt>
    <dgm:pt modelId="{709027FA-1270-4C82-8BE3-457367623CA6}">
      <dgm:prSet phldrT="[Text]" custT="1">
        <dgm:style>
          <a:lnRef idx="2">
            <a:schemeClr val="dk1"/>
          </a:lnRef>
          <a:fillRef idx="1">
            <a:schemeClr val="lt1"/>
          </a:fillRef>
          <a:effectRef idx="0">
            <a:schemeClr val="dk1"/>
          </a:effectRef>
          <a:fontRef idx="minor">
            <a:schemeClr val="dk1"/>
          </a:fontRef>
        </dgm:style>
      </dgm:prSet>
      <dgm:spPr/>
      <dgm:t>
        <a:bodyPr/>
        <a:lstStyle/>
        <a:p>
          <a:pPr algn="just"/>
          <a:r>
            <a:rPr lang="de-DE" altLang="en-US" sz="2600" b="1" i="0" dirty="0">
              <a:latin typeface="Arial" panose="020B0604020202020204" pitchFamily="34" charset="0"/>
              <a:cs typeface="Arial" panose="020B0604020202020204" pitchFamily="34" charset="0"/>
            </a:rPr>
            <a:t>3. P</a:t>
          </a:r>
          <a:r>
            <a:rPr lang="en-US" sz="2600" b="1" i="0" dirty="0" err="1">
              <a:latin typeface="Arial" panose="020B0604020202020204" pitchFamily="34" charset="0"/>
              <a:cs typeface="Arial" panose="020B0604020202020204" pitchFamily="34" charset="0"/>
            </a:rPr>
            <a:t>hải</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có</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lòng</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khoan</a:t>
          </a:r>
          <a:r>
            <a:rPr lang="en-US" sz="2600" b="1" i="0" dirty="0">
              <a:latin typeface="Arial" panose="020B0604020202020204" pitchFamily="34" charset="0"/>
              <a:cs typeface="Arial" panose="020B0604020202020204" pitchFamily="34" charset="0"/>
            </a:rPr>
            <a:t> dung, </a:t>
          </a:r>
          <a:r>
            <a:rPr lang="en-US" sz="2600" b="1" i="0" dirty="0" err="1">
              <a:latin typeface="Arial" panose="020B0604020202020204" pitchFamily="34" charset="0"/>
              <a:cs typeface="Arial" panose="020B0604020202020204" pitchFamily="34" charset="0"/>
            </a:rPr>
            <a:t>độ</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lượng</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với</a:t>
          </a:r>
          <a:r>
            <a:rPr lang="en-US" sz="2600" b="1" i="0" dirty="0">
              <a:latin typeface="Arial" panose="020B0604020202020204" pitchFamily="34" charset="0"/>
              <a:cs typeface="Arial" panose="020B0604020202020204" pitchFamily="34" charset="0"/>
            </a:rPr>
            <a:t> con </a:t>
          </a:r>
          <a:r>
            <a:rPr lang="en-US" sz="2600" b="1" i="0" dirty="0" err="1">
              <a:latin typeface="Arial" panose="020B0604020202020204" pitchFamily="34" charset="0"/>
              <a:cs typeface="Arial" panose="020B0604020202020204" pitchFamily="34" charset="0"/>
            </a:rPr>
            <a:t>người</a:t>
          </a:r>
          <a:r>
            <a:rPr lang="en-US" sz="2600" b="1" i="0" dirty="0">
              <a:latin typeface="Arial" panose="020B0604020202020204" pitchFamily="34" charset="0"/>
              <a:cs typeface="Arial" panose="020B0604020202020204" pitchFamily="34" charset="0"/>
            </a:rPr>
            <a:t>.</a:t>
          </a:r>
        </a:p>
      </dgm:t>
    </dgm:pt>
    <dgm:pt modelId="{CDB062B5-6570-4349-8AAB-7DDAE623E981}" type="parTrans" cxnId="{C0A4BEE1-9B01-4613-9CB5-DA4CAEBA026D}">
      <dgm:prSet/>
      <dgm:spPr/>
      <dgm:t>
        <a:bodyPr/>
        <a:lstStyle/>
        <a:p>
          <a:pPr algn="just"/>
          <a:endParaRPr lang="en-US"/>
        </a:p>
      </dgm:t>
    </dgm:pt>
    <dgm:pt modelId="{9B759B3E-BD54-4422-8149-8568191631D5}" type="sibTrans" cxnId="{C0A4BEE1-9B01-4613-9CB5-DA4CAEBA026D}">
      <dgm:prSet/>
      <dgm:spPr/>
      <dgm:t>
        <a:bodyPr/>
        <a:lstStyle/>
        <a:p>
          <a:pPr algn="just"/>
          <a:endParaRPr lang="en-US"/>
        </a:p>
      </dgm:t>
    </dgm:pt>
    <dgm:pt modelId="{5AA69CDD-EC60-43E3-B959-D5925B1BB5F9}">
      <dgm:prSet phldrT="[Text]" custT="1">
        <dgm:style>
          <a:lnRef idx="2">
            <a:schemeClr val="dk1"/>
          </a:lnRef>
          <a:fillRef idx="1">
            <a:schemeClr val="lt1"/>
          </a:fillRef>
          <a:effectRef idx="0">
            <a:schemeClr val="dk1"/>
          </a:effectRef>
          <a:fontRef idx="minor">
            <a:schemeClr val="dk1"/>
          </a:fontRef>
        </dgm:style>
      </dgm:prSet>
      <dgm:spPr/>
      <dgm:t>
        <a:bodyPr/>
        <a:lstStyle/>
        <a:p>
          <a:pPr algn="l"/>
          <a:r>
            <a:rPr lang="de-DE" altLang="en-US" sz="2600" b="1" i="0" dirty="0">
              <a:latin typeface="Arial" panose="020B0604020202020204" pitchFamily="34" charset="0"/>
              <a:cs typeface="Arial" panose="020B0604020202020204" pitchFamily="34" charset="0"/>
            </a:rPr>
            <a:t>4. P</a:t>
          </a:r>
          <a:r>
            <a:rPr lang="en-US" sz="2600" b="1" i="0" dirty="0" err="1">
              <a:latin typeface="Arial" panose="020B0604020202020204" pitchFamily="34" charset="0"/>
              <a:cs typeface="Arial" panose="020B0604020202020204" pitchFamily="34" charset="0"/>
            </a:rPr>
            <a:t>hải</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có</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niềm</a:t>
          </a:r>
          <a:r>
            <a:rPr lang="en-US" sz="2600" b="1" i="0" dirty="0">
              <a:latin typeface="Arial" panose="020B0604020202020204" pitchFamily="34" charset="0"/>
              <a:cs typeface="Arial" panose="020B0604020202020204" pitchFamily="34" charset="0"/>
            </a:rPr>
            <a:t> tin </a:t>
          </a:r>
          <a:r>
            <a:rPr lang="en-US" sz="2600" b="1" i="0" dirty="0" err="1">
              <a:latin typeface="Arial" panose="020B0604020202020204" pitchFamily="34" charset="0"/>
              <a:cs typeface="Arial" panose="020B0604020202020204" pitchFamily="34" charset="0"/>
            </a:rPr>
            <a:t>vào</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nhân</a:t>
          </a:r>
          <a:r>
            <a:rPr lang="en-US" sz="2600" b="1" i="0" dirty="0">
              <a:latin typeface="Arial" panose="020B0604020202020204" pitchFamily="34" charset="0"/>
              <a:cs typeface="Arial" panose="020B0604020202020204" pitchFamily="34" charset="0"/>
            </a:rPr>
            <a:t> </a:t>
          </a:r>
          <a:r>
            <a:rPr lang="en-US" sz="2600" b="1" i="0" dirty="0" err="1">
              <a:latin typeface="Arial" panose="020B0604020202020204" pitchFamily="34" charset="0"/>
              <a:cs typeface="Arial" panose="020B0604020202020204" pitchFamily="34" charset="0"/>
            </a:rPr>
            <a:t>dân</a:t>
          </a:r>
          <a:r>
            <a:rPr lang="en-US" sz="2600" b="1" i="0" dirty="0">
              <a:latin typeface="Arial" panose="020B0604020202020204" pitchFamily="34" charset="0"/>
              <a:cs typeface="Arial" panose="020B0604020202020204" pitchFamily="34" charset="0"/>
            </a:rPr>
            <a:t>.</a:t>
          </a:r>
        </a:p>
      </dgm:t>
    </dgm:pt>
    <dgm:pt modelId="{466E033F-9526-4923-AFF2-665EB4244E3F}" type="parTrans" cxnId="{7CFB36AE-8340-4376-9F59-962EE10297E5}">
      <dgm:prSet/>
      <dgm:spPr/>
      <dgm:t>
        <a:bodyPr/>
        <a:lstStyle/>
        <a:p>
          <a:pPr algn="just"/>
          <a:endParaRPr lang="en-US"/>
        </a:p>
      </dgm:t>
    </dgm:pt>
    <dgm:pt modelId="{D2421B25-9C65-4BB7-A371-6387DAAFF732}" type="sibTrans" cxnId="{7CFB36AE-8340-4376-9F59-962EE10297E5}">
      <dgm:prSet/>
      <dgm:spPr/>
      <dgm:t>
        <a:bodyPr/>
        <a:lstStyle/>
        <a:p>
          <a:pPr algn="just"/>
          <a:endParaRPr lang="en-US"/>
        </a:p>
      </dgm:t>
    </dgm:pt>
    <dgm:pt modelId="{8318F802-60F4-4D72-904C-31AB0B76C4B0}" type="pres">
      <dgm:prSet presAssocID="{82798723-7043-445E-AF98-592E75E2EBDB}" presName="linearFlow" presStyleCnt="0">
        <dgm:presLayoutVars>
          <dgm:dir/>
          <dgm:resizeHandles val="exact"/>
        </dgm:presLayoutVars>
      </dgm:prSet>
      <dgm:spPr/>
    </dgm:pt>
    <dgm:pt modelId="{533B329A-3E9F-4F02-8F7A-123169570CD0}" type="pres">
      <dgm:prSet presAssocID="{231AE969-C792-43AD-9209-237981D03004}" presName="composite" presStyleCnt="0"/>
      <dgm:spPr/>
    </dgm:pt>
    <dgm:pt modelId="{6DBEB6F6-1C52-48D7-8CA9-29E83A2137A7}" type="pres">
      <dgm:prSet presAssocID="{231AE969-C792-43AD-9209-237981D03004}" presName="imgShp" presStyleLbl="fgImgPlace1" presStyleIdx="0" presStyleCnt="4" custLinFactX="-38694" custLinFactNeighborX="-100000" custLinFactNeighborY="780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A7FD2E90-F637-4056-B68F-AC27A257DEA6}" type="pres">
      <dgm:prSet presAssocID="{231AE969-C792-43AD-9209-237981D03004}" presName="txShp" presStyleLbl="node1" presStyleIdx="0" presStyleCnt="4" custScaleX="131931">
        <dgm:presLayoutVars>
          <dgm:bulletEnabled val="1"/>
        </dgm:presLayoutVars>
      </dgm:prSet>
      <dgm:spPr/>
      <dgm:t>
        <a:bodyPr/>
        <a:lstStyle/>
        <a:p>
          <a:endParaRPr lang="en-US"/>
        </a:p>
      </dgm:t>
    </dgm:pt>
    <dgm:pt modelId="{BC4A00CD-D79F-44D4-BDEF-66C79783F6A8}" type="pres">
      <dgm:prSet presAssocID="{FECDDBEA-4E5C-423B-B027-A4794C844FE5}" presName="spacing" presStyleCnt="0"/>
      <dgm:spPr/>
    </dgm:pt>
    <dgm:pt modelId="{9F057138-BF6C-491F-88AD-67AADE77B071}" type="pres">
      <dgm:prSet presAssocID="{41584EBA-D789-4E05-9F9D-7A7FEB6185B1}" presName="composite" presStyleCnt="0"/>
      <dgm:spPr/>
    </dgm:pt>
    <dgm:pt modelId="{E63BDF8A-9EDE-476A-BCD4-A7A0DD72AC38}" type="pres">
      <dgm:prSet presAssocID="{41584EBA-D789-4E05-9F9D-7A7FEB6185B1}" presName="imgShp" presStyleLbl="fgImgPlace1" presStyleIdx="1" presStyleCnt="4" custLinFactX="-26383" custLinFactNeighborX="-100000" custLinFactNeighborY="-1560"/>
      <dgm:spPr>
        <a:blipFill>
          <a:blip xmlns:r="http://schemas.openxmlformats.org/officeDocument/2006/relationships" r:embed="rId2">
            <a:extLst>
              <a:ext uri="{28A0092B-C50C-407E-A947-70E740481C1C}">
                <a14:useLocalDpi xmlns:a14="http://schemas.microsoft.com/office/drawing/2010/main" val="0"/>
              </a:ext>
            </a:extLst>
          </a:blip>
          <a:srcRect/>
          <a:stretch>
            <a:fillRect l="-32000" r="-32000"/>
          </a:stretch>
        </a:blipFill>
      </dgm:spPr>
    </dgm:pt>
    <dgm:pt modelId="{EA2ED207-690C-4EA3-A7E7-8C0A9FCE9658}" type="pres">
      <dgm:prSet presAssocID="{41584EBA-D789-4E05-9F9D-7A7FEB6185B1}" presName="txShp" presStyleLbl="node1" presStyleIdx="1" presStyleCnt="4" custScaleX="131620">
        <dgm:presLayoutVars>
          <dgm:bulletEnabled val="1"/>
        </dgm:presLayoutVars>
      </dgm:prSet>
      <dgm:spPr/>
      <dgm:t>
        <a:bodyPr/>
        <a:lstStyle/>
        <a:p>
          <a:endParaRPr lang="en-US"/>
        </a:p>
      </dgm:t>
    </dgm:pt>
    <dgm:pt modelId="{9D81FA93-4A15-4DAB-BC18-2BEF71676E94}" type="pres">
      <dgm:prSet presAssocID="{73F1B72D-BA2B-45B6-84D3-165C68DC42FB}" presName="spacing" presStyleCnt="0"/>
      <dgm:spPr/>
    </dgm:pt>
    <dgm:pt modelId="{CEF91008-4545-4E6B-A62E-F4BFB6C8D0F7}" type="pres">
      <dgm:prSet presAssocID="{709027FA-1270-4C82-8BE3-457367623CA6}" presName="composite" presStyleCnt="0"/>
      <dgm:spPr/>
    </dgm:pt>
    <dgm:pt modelId="{D0685763-A062-4994-923D-2FE554232990}" type="pres">
      <dgm:prSet presAssocID="{709027FA-1270-4C82-8BE3-457367623CA6}" presName="imgShp" presStyleLbl="fgImgPlace1" presStyleIdx="2" presStyleCnt="4" custLinFactX="-28358" custLinFactNeighborX="-100000" custLinFactNeighborY="2468"/>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1000" r="-11000"/>
          </a:stretch>
        </a:blipFill>
      </dgm:spPr>
    </dgm:pt>
    <dgm:pt modelId="{5A67DD9D-193D-4953-A922-491A5102581F}" type="pres">
      <dgm:prSet presAssocID="{709027FA-1270-4C82-8BE3-457367623CA6}" presName="txShp" presStyleLbl="node1" presStyleIdx="2" presStyleCnt="4" custScaleX="130687">
        <dgm:presLayoutVars>
          <dgm:bulletEnabled val="1"/>
        </dgm:presLayoutVars>
      </dgm:prSet>
      <dgm:spPr/>
      <dgm:t>
        <a:bodyPr/>
        <a:lstStyle/>
        <a:p>
          <a:endParaRPr lang="en-US"/>
        </a:p>
      </dgm:t>
    </dgm:pt>
    <dgm:pt modelId="{5A6643C7-A026-4CE9-8969-026180F5FC32}" type="pres">
      <dgm:prSet presAssocID="{9B759B3E-BD54-4422-8149-8568191631D5}" presName="spacing" presStyleCnt="0"/>
      <dgm:spPr/>
    </dgm:pt>
    <dgm:pt modelId="{FAD5325A-6BD1-4EA7-8545-886995919EF0}" type="pres">
      <dgm:prSet presAssocID="{5AA69CDD-EC60-43E3-B959-D5925B1BB5F9}" presName="composite" presStyleCnt="0"/>
      <dgm:spPr/>
    </dgm:pt>
    <dgm:pt modelId="{8E0D191A-5B9A-4E5F-8D07-C6E0C7FE92FA}" type="pres">
      <dgm:prSet presAssocID="{5AA69CDD-EC60-43E3-B959-D5925B1BB5F9}" presName="imgShp" presStyleLbl="fgImgPlace1" presStyleIdx="3" presStyleCnt="4" custLinFactX="-32061" custLinFactNeighborX="-100000"/>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FD39C5ED-9CF4-4CE0-ACF1-2A5F9362A91E}" type="pres">
      <dgm:prSet presAssocID="{5AA69CDD-EC60-43E3-B959-D5925B1BB5F9}" presName="txShp" presStyleLbl="node1" presStyleIdx="3" presStyleCnt="4" custScaleX="129755">
        <dgm:presLayoutVars>
          <dgm:bulletEnabled val="1"/>
        </dgm:presLayoutVars>
      </dgm:prSet>
      <dgm:spPr/>
      <dgm:t>
        <a:bodyPr/>
        <a:lstStyle/>
        <a:p>
          <a:endParaRPr lang="en-US"/>
        </a:p>
      </dgm:t>
    </dgm:pt>
  </dgm:ptLst>
  <dgm:cxnLst>
    <dgm:cxn modelId="{7CFB36AE-8340-4376-9F59-962EE10297E5}" srcId="{82798723-7043-445E-AF98-592E75E2EBDB}" destId="{5AA69CDD-EC60-43E3-B959-D5925B1BB5F9}" srcOrd="3" destOrd="0" parTransId="{466E033F-9526-4923-AFF2-665EB4244E3F}" sibTransId="{D2421B25-9C65-4BB7-A371-6387DAAFF732}"/>
    <dgm:cxn modelId="{C77BE7BE-413A-418E-BA1F-D979CFEC2A88}" type="presOf" srcId="{41584EBA-D789-4E05-9F9D-7A7FEB6185B1}" destId="{EA2ED207-690C-4EA3-A7E7-8C0A9FCE9658}" srcOrd="0" destOrd="0" presId="urn:microsoft.com/office/officeart/2005/8/layout/vList3"/>
    <dgm:cxn modelId="{7875ADE4-E3B5-4285-ACF8-4DE432F6C845}" srcId="{82798723-7043-445E-AF98-592E75E2EBDB}" destId="{41584EBA-D789-4E05-9F9D-7A7FEB6185B1}" srcOrd="1" destOrd="0" parTransId="{0C994F12-2286-4B45-9590-DD8B8FA39F9D}" sibTransId="{73F1B72D-BA2B-45B6-84D3-165C68DC42FB}"/>
    <dgm:cxn modelId="{6667EF19-0AAD-4FE9-B4E5-C6DCE578D114}" srcId="{82798723-7043-445E-AF98-592E75E2EBDB}" destId="{231AE969-C792-43AD-9209-237981D03004}" srcOrd="0" destOrd="0" parTransId="{4D9D0CFE-C61B-4AE9-92A9-AF55D5DEDE9C}" sibTransId="{FECDDBEA-4E5C-423B-B027-A4794C844FE5}"/>
    <dgm:cxn modelId="{2788DAA4-E380-4D1A-B763-1E0104A9065F}" type="presOf" srcId="{709027FA-1270-4C82-8BE3-457367623CA6}" destId="{5A67DD9D-193D-4953-A922-491A5102581F}" srcOrd="0" destOrd="0" presId="urn:microsoft.com/office/officeart/2005/8/layout/vList3"/>
    <dgm:cxn modelId="{C0A4BEE1-9B01-4613-9CB5-DA4CAEBA026D}" srcId="{82798723-7043-445E-AF98-592E75E2EBDB}" destId="{709027FA-1270-4C82-8BE3-457367623CA6}" srcOrd="2" destOrd="0" parTransId="{CDB062B5-6570-4349-8AAB-7DDAE623E981}" sibTransId="{9B759B3E-BD54-4422-8149-8568191631D5}"/>
    <dgm:cxn modelId="{0A8F98BE-6808-4051-A613-AA9E01C1BBF6}" type="presOf" srcId="{82798723-7043-445E-AF98-592E75E2EBDB}" destId="{8318F802-60F4-4D72-904C-31AB0B76C4B0}" srcOrd="0" destOrd="0" presId="urn:microsoft.com/office/officeart/2005/8/layout/vList3"/>
    <dgm:cxn modelId="{9A00802B-57FE-4A20-A8AC-65BC5000BE6E}" type="presOf" srcId="{231AE969-C792-43AD-9209-237981D03004}" destId="{A7FD2E90-F637-4056-B68F-AC27A257DEA6}" srcOrd="0" destOrd="0" presId="urn:microsoft.com/office/officeart/2005/8/layout/vList3"/>
    <dgm:cxn modelId="{83D45227-B444-4336-854B-C9B4B9F693F4}" type="presOf" srcId="{5AA69CDD-EC60-43E3-B959-D5925B1BB5F9}" destId="{FD39C5ED-9CF4-4CE0-ACF1-2A5F9362A91E}" srcOrd="0" destOrd="0" presId="urn:microsoft.com/office/officeart/2005/8/layout/vList3"/>
    <dgm:cxn modelId="{0C8392BF-A477-4377-833A-669506210561}" type="presParOf" srcId="{8318F802-60F4-4D72-904C-31AB0B76C4B0}" destId="{533B329A-3E9F-4F02-8F7A-123169570CD0}" srcOrd="0" destOrd="0" presId="urn:microsoft.com/office/officeart/2005/8/layout/vList3"/>
    <dgm:cxn modelId="{795E9A53-7A11-4266-80B9-4FF4E5295108}" type="presParOf" srcId="{533B329A-3E9F-4F02-8F7A-123169570CD0}" destId="{6DBEB6F6-1C52-48D7-8CA9-29E83A2137A7}" srcOrd="0" destOrd="0" presId="urn:microsoft.com/office/officeart/2005/8/layout/vList3"/>
    <dgm:cxn modelId="{4BAAB37F-C7FE-424F-9F9C-A3BA1C1AB065}" type="presParOf" srcId="{533B329A-3E9F-4F02-8F7A-123169570CD0}" destId="{A7FD2E90-F637-4056-B68F-AC27A257DEA6}" srcOrd="1" destOrd="0" presId="urn:microsoft.com/office/officeart/2005/8/layout/vList3"/>
    <dgm:cxn modelId="{AE883C1C-0ADF-4DBE-AF15-BC9FD38F5121}" type="presParOf" srcId="{8318F802-60F4-4D72-904C-31AB0B76C4B0}" destId="{BC4A00CD-D79F-44D4-BDEF-66C79783F6A8}" srcOrd="1" destOrd="0" presId="urn:microsoft.com/office/officeart/2005/8/layout/vList3"/>
    <dgm:cxn modelId="{EBCE2449-9455-4DC7-9991-3E3C2DA407C4}" type="presParOf" srcId="{8318F802-60F4-4D72-904C-31AB0B76C4B0}" destId="{9F057138-BF6C-491F-88AD-67AADE77B071}" srcOrd="2" destOrd="0" presId="urn:microsoft.com/office/officeart/2005/8/layout/vList3"/>
    <dgm:cxn modelId="{505C2C45-0DE7-43E1-8FB7-7F65C7F79E4E}" type="presParOf" srcId="{9F057138-BF6C-491F-88AD-67AADE77B071}" destId="{E63BDF8A-9EDE-476A-BCD4-A7A0DD72AC38}" srcOrd="0" destOrd="0" presId="urn:microsoft.com/office/officeart/2005/8/layout/vList3"/>
    <dgm:cxn modelId="{81B2F29E-DD56-47E3-B5F4-48E9AD2327BA}" type="presParOf" srcId="{9F057138-BF6C-491F-88AD-67AADE77B071}" destId="{EA2ED207-690C-4EA3-A7E7-8C0A9FCE9658}" srcOrd="1" destOrd="0" presId="urn:microsoft.com/office/officeart/2005/8/layout/vList3"/>
    <dgm:cxn modelId="{2B72BAAA-E4E4-4518-B4BC-AB78B1A7BE6C}" type="presParOf" srcId="{8318F802-60F4-4D72-904C-31AB0B76C4B0}" destId="{9D81FA93-4A15-4DAB-BC18-2BEF71676E94}" srcOrd="3" destOrd="0" presId="urn:microsoft.com/office/officeart/2005/8/layout/vList3"/>
    <dgm:cxn modelId="{32B820F3-90F2-4888-B794-582B160DC310}" type="presParOf" srcId="{8318F802-60F4-4D72-904C-31AB0B76C4B0}" destId="{CEF91008-4545-4E6B-A62E-F4BFB6C8D0F7}" srcOrd="4" destOrd="0" presId="urn:microsoft.com/office/officeart/2005/8/layout/vList3"/>
    <dgm:cxn modelId="{AB0E23EE-1882-452B-8FE1-4D97297D2374}" type="presParOf" srcId="{CEF91008-4545-4E6B-A62E-F4BFB6C8D0F7}" destId="{D0685763-A062-4994-923D-2FE554232990}" srcOrd="0" destOrd="0" presId="urn:microsoft.com/office/officeart/2005/8/layout/vList3"/>
    <dgm:cxn modelId="{744E59D4-33CD-4267-B64B-340FAB0E580D}" type="presParOf" srcId="{CEF91008-4545-4E6B-A62E-F4BFB6C8D0F7}" destId="{5A67DD9D-193D-4953-A922-491A5102581F}" srcOrd="1" destOrd="0" presId="urn:microsoft.com/office/officeart/2005/8/layout/vList3"/>
    <dgm:cxn modelId="{624D9074-1C81-47F7-A1A7-BF3398D084F7}" type="presParOf" srcId="{8318F802-60F4-4D72-904C-31AB0B76C4B0}" destId="{5A6643C7-A026-4CE9-8969-026180F5FC32}" srcOrd="5" destOrd="0" presId="urn:microsoft.com/office/officeart/2005/8/layout/vList3"/>
    <dgm:cxn modelId="{A136EEF3-5B88-405C-BDD1-DCD604679C60}" type="presParOf" srcId="{8318F802-60F4-4D72-904C-31AB0B76C4B0}" destId="{FAD5325A-6BD1-4EA7-8545-886995919EF0}" srcOrd="6" destOrd="0" presId="urn:microsoft.com/office/officeart/2005/8/layout/vList3"/>
    <dgm:cxn modelId="{4D794F2A-ECD9-45C2-953A-AEEF71B294C0}" type="presParOf" srcId="{FAD5325A-6BD1-4EA7-8545-886995919EF0}" destId="{8E0D191A-5B9A-4E5F-8D07-C6E0C7FE92FA}" srcOrd="0" destOrd="0" presId="urn:microsoft.com/office/officeart/2005/8/layout/vList3"/>
    <dgm:cxn modelId="{C9998A07-1247-4418-A4D9-49EBDF165A9E}" type="presParOf" srcId="{FAD5325A-6BD1-4EA7-8545-886995919EF0}" destId="{FD39C5ED-9CF4-4CE0-ACF1-2A5F9362A91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24234C-9132-4C59-AFB8-D74BB49802F8}" type="doc">
      <dgm:prSet loTypeId="urn:microsoft.com/office/officeart/2005/8/layout/hList6" loCatId="list" qsTypeId="urn:microsoft.com/office/officeart/2005/8/quickstyle/simple3" qsCatId="simple" csTypeId="urn:microsoft.com/office/officeart/2005/8/colors/colorful2" csCatId="colorful" phldr="1"/>
      <dgm:spPr/>
      <dgm:t>
        <a:bodyPr/>
        <a:lstStyle/>
        <a:p>
          <a:endParaRPr lang="en-US"/>
        </a:p>
      </dgm:t>
    </dgm:pt>
    <dgm:pt modelId="{686730D3-B755-4F61-AF55-B99C4B3AC62C}">
      <dgm:prSet phldrT="[Text]" custT="1"/>
      <dgm:spPr/>
      <dgm:t>
        <a:bodyPr/>
        <a:lstStyle/>
        <a:p>
          <a:r>
            <a:rPr lang="en-US" sz="1800" b="1" dirty="0" err="1">
              <a:effectLst/>
              <a:latin typeface="Arial" panose="020B0604020202020204" pitchFamily="34" charset="0"/>
              <a:cs typeface="Arial" panose="020B0604020202020204" pitchFamily="34" charset="0"/>
            </a:rPr>
            <a:t>Mặt</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trận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Nhân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dân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phản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đế</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Đông</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Dương</a:t>
          </a:r>
          <a:endParaRPr lang="en-US" sz="1800" b="1" dirty="0">
            <a:effectLst/>
            <a:latin typeface="Arial" panose="020B0604020202020204" pitchFamily="34" charset="0"/>
            <a:cs typeface="Arial" panose="020B0604020202020204" pitchFamily="34" charset="0"/>
          </a:endParaRPr>
        </a:p>
        <a:p>
          <a:r>
            <a:rPr lang="en-US" sz="1800" b="1" dirty="0">
              <a:effectLst/>
              <a:latin typeface="Arial" panose="020B0604020202020204" pitchFamily="34" charset="0"/>
              <a:cs typeface="Arial" panose="020B0604020202020204" pitchFamily="34" charset="0"/>
            </a:rPr>
            <a:t>1939</a:t>
          </a:r>
        </a:p>
      </dgm:t>
    </dgm:pt>
    <dgm:pt modelId="{D9085120-C258-4F38-A1FE-04CAD009348B}" type="parTrans" cxnId="{FBA20647-D2E4-46DE-9591-D5FBB9045548}">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67C974D-1909-4240-8014-E73C43DF4E2B}" type="sibTrans" cxnId="{FBA20647-D2E4-46DE-9591-D5FBB9045548}">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E3F498D-174C-49C5-A829-7C913D9B649A}">
      <dgm:prSet custT="1"/>
      <dgm:spPr/>
      <dgm:t>
        <a:bodyPr/>
        <a:lstStyle/>
        <a:p>
          <a:r>
            <a:rPr lang="en-US" sz="1800" b="1" dirty="0" err="1">
              <a:effectLst/>
              <a:latin typeface="Arial" panose="020B0604020202020204" pitchFamily="34" charset="0"/>
              <a:cs typeface="Arial" panose="020B0604020202020204" pitchFamily="34" charset="0"/>
            </a:rPr>
            <a:t>Mặt</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trận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Việt</a:t>
          </a:r>
          <a:r>
            <a:rPr lang="en-US" sz="1800" b="1" dirty="0">
              <a:effectLst/>
              <a:latin typeface="Arial" panose="020B0604020202020204" pitchFamily="34" charset="0"/>
              <a:cs typeface="Arial" panose="020B0604020202020204" pitchFamily="34" charset="0"/>
            </a:rPr>
            <a:t> Minh</a:t>
          </a:r>
        </a:p>
        <a:p>
          <a:r>
            <a:rPr lang="en-US" sz="1800" b="1" dirty="0">
              <a:effectLst/>
              <a:latin typeface="Arial" panose="020B0604020202020204" pitchFamily="34" charset="0"/>
              <a:cs typeface="Arial" panose="020B0604020202020204" pitchFamily="34" charset="0"/>
            </a:rPr>
            <a:t>1941</a:t>
          </a:r>
        </a:p>
      </dgm:t>
    </dgm:pt>
    <dgm:pt modelId="{838D3C14-3031-434D-AC60-6022EBEAC8A4}" type="parTrans" cxnId="{61B862A4-D9CF-42F9-87CF-709504CDB719}">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3BD4827F-D7F7-48DC-82F6-7CB36D78300C}" type="sibTrans" cxnId="{61B862A4-D9CF-42F9-87CF-709504CDB719}">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BB138677-6D5A-468B-BE29-D07E1095B57C}">
      <dgm:prSet phldrT="[Text]" custT="1"/>
      <dgm:spPr/>
      <dgm:t>
        <a:bodyPr/>
        <a:lstStyle/>
        <a:p>
          <a:r>
            <a:rPr lang="en-US" sz="1800" b="1" dirty="0" err="1">
              <a:effectLst/>
              <a:latin typeface="Arial" panose="020B0604020202020204" pitchFamily="34" charset="0"/>
              <a:cs typeface="Arial" panose="020B0604020202020204" pitchFamily="34" charset="0"/>
            </a:rPr>
            <a:t>Hội</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Phản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đế</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đồng</a:t>
          </a:r>
          <a:r>
            <a:rPr lang="en-US" sz="1800" b="1" dirty="0">
              <a:effectLst/>
              <a:latin typeface="Arial" panose="020B0604020202020204" pitchFamily="34" charset="0"/>
              <a:cs typeface="Arial" panose="020B0604020202020204" pitchFamily="34" charset="0"/>
            </a:rPr>
            <a:t> minh</a:t>
          </a:r>
        </a:p>
        <a:p>
          <a:r>
            <a:rPr lang="en-US" sz="1800" b="1" dirty="0">
              <a:effectLst/>
              <a:latin typeface="Arial" panose="020B0604020202020204" pitchFamily="34" charset="0"/>
              <a:cs typeface="Arial" panose="020B0604020202020204" pitchFamily="34" charset="0"/>
            </a:rPr>
            <a:t>1930</a:t>
          </a:r>
        </a:p>
      </dgm:t>
    </dgm:pt>
    <dgm:pt modelId="{7F26D6D1-E842-44F8-B5D3-2CA947187170}" type="sibTrans" cxnId="{C42306F9-4B6C-4B3A-AAE2-39EAF29C6A6E}">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7E5B610E-335D-4995-945D-C18428225FDC}" type="parTrans" cxnId="{C42306F9-4B6C-4B3A-AAE2-39EAF29C6A6E}">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ED6A27D6-692D-4A9D-85A3-29C2CCA67E31}">
      <dgm:prSet phldrT="[Text]" custT="1"/>
      <dgm:spPr/>
      <dgm:t>
        <a:bodyPr/>
        <a:lstStyle/>
        <a:p>
          <a:r>
            <a:rPr lang="en-US" sz="2000" b="1" dirty="0" err="1">
              <a:effectLst/>
              <a:latin typeface="Arial" panose="020B0604020202020204" pitchFamily="34" charset="0"/>
              <a:cs typeface="Arial" panose="020B0604020202020204" pitchFamily="34" charset="0"/>
            </a:rPr>
            <a:t>Mặt</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trận</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Liên</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Việt</a:t>
          </a:r>
          <a:endParaRPr lang="en-US" sz="2000" b="1" dirty="0">
            <a:effectLst/>
            <a:latin typeface="Arial" panose="020B0604020202020204" pitchFamily="34" charset="0"/>
            <a:cs typeface="Arial" panose="020B0604020202020204" pitchFamily="34" charset="0"/>
          </a:endParaRPr>
        </a:p>
        <a:p>
          <a:r>
            <a:rPr lang="en-US" sz="2000" b="1" dirty="0">
              <a:effectLst/>
              <a:latin typeface="Arial" panose="020B0604020202020204" pitchFamily="34" charset="0"/>
              <a:cs typeface="Arial" panose="020B0604020202020204" pitchFamily="34" charset="0"/>
            </a:rPr>
            <a:t>1951</a:t>
          </a:r>
        </a:p>
      </dgm:t>
    </dgm:pt>
    <dgm:pt modelId="{11398074-0806-41B8-8251-2881CB644805}" type="parTrans" cxnId="{282F7FB5-E0A1-4BD2-9F0D-12F556B7429F}">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B9A6EF85-34DA-4AC5-8E37-DF0625CFB098}" type="sibTrans" cxnId="{282F7FB5-E0A1-4BD2-9F0D-12F556B7429F}">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BC2C7650-4DBB-4F8D-BD76-10DC15ED3D27}">
      <dgm:prSet phldrT="[Text]" custT="1"/>
      <dgm:spPr/>
      <dgm:t>
        <a:bodyPr/>
        <a:lstStyle/>
        <a:p>
          <a:r>
            <a:rPr lang="en-US" sz="2000" b="1" dirty="0" err="1">
              <a:effectLst/>
              <a:latin typeface="Arial" panose="020B0604020202020204" pitchFamily="34" charset="0"/>
              <a:cs typeface="Arial" panose="020B0604020202020204" pitchFamily="34" charset="0"/>
            </a:rPr>
            <a:t>Mặt</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trận</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Tổ</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quốc</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Việt</a:t>
          </a:r>
          <a:r>
            <a:rPr lang="en-US" sz="2000" b="1" dirty="0">
              <a:effectLst/>
              <a:latin typeface="Arial" panose="020B0604020202020204" pitchFamily="34" charset="0"/>
              <a:cs typeface="Arial" panose="020B0604020202020204" pitchFamily="34" charset="0"/>
            </a:rPr>
            <a:t> Nam</a:t>
          </a:r>
        </a:p>
        <a:p>
          <a:r>
            <a:rPr lang="en-US" sz="2000" b="1" dirty="0">
              <a:effectLst/>
              <a:latin typeface="Arial" panose="020B0604020202020204" pitchFamily="34" charset="0"/>
              <a:cs typeface="Arial" panose="020B0604020202020204" pitchFamily="34" charset="0"/>
            </a:rPr>
            <a:t>1955</a:t>
          </a:r>
        </a:p>
      </dgm:t>
    </dgm:pt>
    <dgm:pt modelId="{14B48826-3D95-41C8-BBDF-372AF89EB534}" type="parTrans" cxnId="{B0CC0C87-6732-411B-B338-6B4B1AD4B453}">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05116C09-EA15-4242-A47F-47D5D7261994}" type="sibTrans" cxnId="{B0CC0C87-6732-411B-B338-6B4B1AD4B453}">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1FFC6E3-C491-4F73-87F3-63FD1E6EB2C9}">
      <dgm:prSet custT="1"/>
      <dgm:spPr/>
      <dgm:t>
        <a:bodyPr/>
        <a:lstStyle/>
        <a:p>
          <a:r>
            <a:rPr lang="en-US" sz="1800" b="1" dirty="0" err="1">
              <a:effectLst/>
              <a:latin typeface="Arial" panose="020B0604020202020204" pitchFamily="34" charset="0"/>
              <a:cs typeface="Arial" panose="020B0604020202020204" pitchFamily="34" charset="0"/>
            </a:rPr>
            <a:t>Mặt</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trận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dân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tộc</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giải</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phóng</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miền</a:t>
          </a:r>
          <a:r>
            <a:rPr lang="en-US" sz="1800" b="1" dirty="0">
              <a:effectLst/>
              <a:latin typeface="Arial" panose="020B0604020202020204" pitchFamily="34" charset="0"/>
              <a:cs typeface="Arial" panose="020B0604020202020204" pitchFamily="34" charset="0"/>
            </a:rPr>
            <a:t> Nam </a:t>
          </a:r>
          <a:r>
            <a:rPr lang="en-US" sz="1800" b="1" dirty="0" err="1">
              <a:effectLst/>
              <a:latin typeface="Arial" panose="020B0604020202020204" pitchFamily="34" charset="0"/>
              <a:cs typeface="Arial" panose="020B0604020202020204" pitchFamily="34" charset="0"/>
            </a:rPr>
            <a:t>Việt</a:t>
          </a:r>
          <a:r>
            <a:rPr lang="en-US" sz="1800" b="1" dirty="0">
              <a:effectLst/>
              <a:latin typeface="Arial" panose="020B0604020202020204" pitchFamily="34" charset="0"/>
              <a:cs typeface="Arial" panose="020B0604020202020204" pitchFamily="34" charset="0"/>
            </a:rPr>
            <a:t> Nam</a:t>
          </a:r>
        </a:p>
        <a:p>
          <a:r>
            <a:rPr lang="en-US" sz="1800" b="1" dirty="0">
              <a:effectLst/>
              <a:latin typeface="Arial" panose="020B0604020202020204" pitchFamily="34" charset="0"/>
              <a:cs typeface="Arial" panose="020B0604020202020204" pitchFamily="34" charset="0"/>
            </a:rPr>
            <a:t>1960</a:t>
          </a:r>
        </a:p>
      </dgm:t>
    </dgm:pt>
    <dgm:pt modelId="{408A9561-3C27-4CDF-B1A2-99E872BBE860}" type="parTrans" cxnId="{4ABF71CF-ACAA-4828-B5F7-9B42F3A18229}">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E8EA71FE-60BD-44FF-9CE3-3C6B35823315}" type="sibTrans" cxnId="{4ABF71CF-ACAA-4828-B5F7-9B42F3A18229}">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B18091A5-403E-489B-8CA4-EC13BD6E5A1E}">
      <dgm:prSet custT="1"/>
      <dgm:spPr/>
      <dgm:t>
        <a:bodyPr/>
        <a:lstStyle/>
        <a:p>
          <a:r>
            <a:rPr lang="en-US" sz="2000" b="1" dirty="0" err="1">
              <a:effectLst/>
              <a:latin typeface="Arial" panose="020B0604020202020204" pitchFamily="34" charset="0"/>
              <a:cs typeface="Arial" panose="020B0604020202020204" pitchFamily="34" charset="0"/>
            </a:rPr>
            <a:t>Mặt</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trận</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Tổ</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quốc</a:t>
          </a:r>
          <a:r>
            <a:rPr lang="en-US" sz="2000" b="1" dirty="0">
              <a:effectLst/>
              <a:latin typeface="Arial" panose="020B0604020202020204" pitchFamily="34" charset="0"/>
              <a:cs typeface="Arial" panose="020B0604020202020204" pitchFamily="34" charset="0"/>
            </a:rPr>
            <a:t> </a:t>
          </a:r>
          <a:r>
            <a:rPr lang="en-US" sz="2000" b="1" dirty="0" err="1">
              <a:effectLst/>
              <a:latin typeface="Arial" panose="020B0604020202020204" pitchFamily="34" charset="0"/>
              <a:cs typeface="Arial" panose="020B0604020202020204" pitchFamily="34" charset="0"/>
            </a:rPr>
            <a:t>Việt</a:t>
          </a:r>
          <a:r>
            <a:rPr lang="en-US" sz="2000" b="1" dirty="0">
              <a:effectLst/>
              <a:latin typeface="Arial" panose="020B0604020202020204" pitchFamily="34" charset="0"/>
              <a:cs typeface="Arial" panose="020B0604020202020204" pitchFamily="34" charset="0"/>
            </a:rPr>
            <a:t> Nam</a:t>
          </a:r>
        </a:p>
        <a:p>
          <a:r>
            <a:rPr lang="en-US" sz="2000" b="1" dirty="0">
              <a:effectLst/>
              <a:latin typeface="Arial" panose="020B0604020202020204" pitchFamily="34" charset="0"/>
              <a:cs typeface="Arial" panose="020B0604020202020204" pitchFamily="34" charset="0"/>
            </a:rPr>
            <a:t>1976 - nay</a:t>
          </a:r>
        </a:p>
      </dgm:t>
    </dgm:pt>
    <dgm:pt modelId="{0D4C24F6-0173-4034-9FAA-DEAA8EA0466E}" type="parTrans" cxnId="{167AA1FC-5156-4B3A-86E6-300243F3E763}">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B6C9B05-185B-48FB-A41F-8A5CBD7661CC}" type="sibTrans" cxnId="{167AA1FC-5156-4B3A-86E6-300243F3E763}">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BAC0F629-56AF-4938-8999-1D0CD17A0F1F}">
      <dgm:prSet custT="1"/>
      <dgm:spPr/>
      <dgm:t>
        <a:bodyPr/>
        <a:lstStyle/>
        <a:p>
          <a:r>
            <a:rPr lang="en-US" sz="1800" b="1" dirty="0" err="1">
              <a:effectLst/>
              <a:latin typeface="Arial" panose="020B0604020202020204" pitchFamily="34" charset="0"/>
              <a:cs typeface="Arial" panose="020B0604020202020204" pitchFamily="34" charset="0"/>
            </a:rPr>
            <a:t>Mặt</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trận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dân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chủ</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Đông</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Dương</a:t>
          </a:r>
          <a:endParaRPr lang="en-US" sz="1800" b="1" dirty="0">
            <a:effectLst/>
            <a:latin typeface="Arial" panose="020B0604020202020204" pitchFamily="34" charset="0"/>
            <a:cs typeface="Arial" panose="020B0604020202020204" pitchFamily="34" charset="0"/>
          </a:endParaRPr>
        </a:p>
        <a:p>
          <a:r>
            <a:rPr lang="en-US" sz="1800" b="1" dirty="0">
              <a:effectLst/>
              <a:latin typeface="Arial" panose="020B0604020202020204" pitchFamily="34" charset="0"/>
              <a:cs typeface="Arial" panose="020B0604020202020204" pitchFamily="34" charset="0"/>
            </a:rPr>
            <a:t>1936</a:t>
          </a:r>
        </a:p>
      </dgm:t>
    </dgm:pt>
    <dgm:pt modelId="{8115360A-30E5-4A18-B4A7-A32D03784B83}" type="parTrans" cxnId="{035CF64C-76B4-4283-ACAB-290E692FBCBD}">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E4409D29-9188-4EA0-BEDA-6099E99F8A34}" type="sibTrans" cxnId="{035CF64C-76B4-4283-ACAB-290E692FBCBD}">
      <dgm:prSet/>
      <dgm:spPr/>
      <dgm:t>
        <a:bodyPr/>
        <a:lstStyle/>
        <a:p>
          <a:endParaRPr lang="en-US" sz="2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B04B067D-3E56-47AC-8F7F-CAEFCA3C66CC}">
      <dgm:prSet phldrT="[Text]" custT="1"/>
      <dgm:spPr/>
      <dgm:t>
        <a:bodyPr/>
        <a:lstStyle/>
        <a:p>
          <a:r>
            <a:rPr lang="en-US" sz="1800" b="1" dirty="0" err="1">
              <a:effectLst/>
              <a:latin typeface="Arial" panose="020B0604020202020204" pitchFamily="34" charset="0"/>
              <a:cs typeface="Arial" panose="020B0604020202020204" pitchFamily="34" charset="0"/>
            </a:rPr>
            <a:t>Liên</a:t>
          </a:r>
          <a:r>
            <a:rPr lang="en-US" sz="1800" b="1" dirty="0">
              <a:effectLst/>
              <a:latin typeface="Arial" panose="020B0604020202020204" pitchFamily="34" charset="0"/>
              <a:cs typeface="Arial" panose="020B0604020202020204" pitchFamily="34" charset="0"/>
            </a:rPr>
            <a:t> minh </a:t>
          </a:r>
          <a:r>
            <a:rPr lang="en-US" sz="1800" b="1" dirty="0" err="1">
              <a:effectLst/>
              <a:latin typeface="Arial" panose="020B0604020202020204" pitchFamily="34" charset="0"/>
              <a:cs typeface="Arial" panose="020B0604020202020204" pitchFamily="34" charset="0"/>
            </a:rPr>
            <a:t>các</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lực</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lượng</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dân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tộc</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dân</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chủ</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và</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hòa</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bình</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Việt</a:t>
          </a:r>
          <a:r>
            <a:rPr lang="en-US" sz="1800" b="1" dirty="0">
              <a:effectLst/>
              <a:latin typeface="Arial" panose="020B0604020202020204" pitchFamily="34" charset="0"/>
              <a:cs typeface="Arial" panose="020B0604020202020204" pitchFamily="34" charset="0"/>
            </a:rPr>
            <a:t> Nam</a:t>
          </a:r>
        </a:p>
        <a:p>
          <a:r>
            <a:rPr lang="en-US" sz="1800" b="1" dirty="0">
              <a:effectLst/>
              <a:latin typeface="Arial" panose="020B0604020202020204" pitchFamily="34" charset="0"/>
              <a:cs typeface="Arial" panose="020B0604020202020204" pitchFamily="34" charset="0"/>
            </a:rPr>
            <a:t>1968</a:t>
          </a:r>
        </a:p>
      </dgm:t>
    </dgm:pt>
    <dgm:pt modelId="{67682BA4-C3FF-4A42-9888-760B13B2DD73}" type="parTrans" cxnId="{D0D73B3D-3DE0-4869-AF7F-DDCDEAB1052E}">
      <dgm:prSet/>
      <dgm:spPr/>
      <dgm:t>
        <a:bodyPr/>
        <a:lstStyle/>
        <a:p>
          <a:endParaRPr lang="en-US" sz="2000">
            <a:solidFill>
              <a:schemeClr val="tx1"/>
            </a:solidFill>
            <a:latin typeface="Times New Roman" panose="02020603050405020304" pitchFamily="18" charset="0"/>
            <a:cs typeface="Times New Roman" panose="02020603050405020304" pitchFamily="18" charset="0"/>
          </a:endParaRPr>
        </a:p>
      </dgm:t>
    </dgm:pt>
    <dgm:pt modelId="{0576ED65-5F53-413F-810B-BCB622221FC8}" type="sibTrans" cxnId="{D0D73B3D-3DE0-4869-AF7F-DDCDEAB1052E}">
      <dgm:prSet/>
      <dgm:spPr/>
      <dgm:t>
        <a:bodyPr/>
        <a:lstStyle/>
        <a:p>
          <a:endParaRPr lang="en-US" sz="2000">
            <a:solidFill>
              <a:schemeClr val="tx1"/>
            </a:solidFill>
            <a:latin typeface="Times New Roman" panose="02020603050405020304" pitchFamily="18" charset="0"/>
            <a:cs typeface="Times New Roman" panose="02020603050405020304" pitchFamily="18" charset="0"/>
          </a:endParaRPr>
        </a:p>
      </dgm:t>
    </dgm:pt>
    <dgm:pt modelId="{36EFA96C-6953-4AFF-A88D-EF469914DEE4}" type="pres">
      <dgm:prSet presAssocID="{CD24234C-9132-4C59-AFB8-D74BB49802F8}" presName="Name0" presStyleCnt="0">
        <dgm:presLayoutVars>
          <dgm:dir/>
          <dgm:resizeHandles val="exact"/>
        </dgm:presLayoutVars>
      </dgm:prSet>
      <dgm:spPr/>
      <dgm:t>
        <a:bodyPr/>
        <a:lstStyle/>
        <a:p>
          <a:endParaRPr lang="en-US"/>
        </a:p>
      </dgm:t>
    </dgm:pt>
    <dgm:pt modelId="{0952BA3C-4754-4D52-ACB6-C0C892B72E2C}" type="pres">
      <dgm:prSet presAssocID="{BB138677-6D5A-468B-BE29-D07E1095B57C}" presName="node" presStyleLbl="node1" presStyleIdx="0" presStyleCnt="9">
        <dgm:presLayoutVars>
          <dgm:bulletEnabled val="1"/>
        </dgm:presLayoutVars>
      </dgm:prSet>
      <dgm:spPr/>
      <dgm:t>
        <a:bodyPr/>
        <a:lstStyle/>
        <a:p>
          <a:endParaRPr lang="en-US"/>
        </a:p>
      </dgm:t>
    </dgm:pt>
    <dgm:pt modelId="{E7438827-3548-4C25-9F66-67F7624CDD31}" type="pres">
      <dgm:prSet presAssocID="{7F26D6D1-E842-44F8-B5D3-2CA947187170}" presName="sibTrans" presStyleCnt="0"/>
      <dgm:spPr/>
    </dgm:pt>
    <dgm:pt modelId="{9CE15BF7-AD82-47A9-9B0A-20CDB5214A7B}" type="pres">
      <dgm:prSet presAssocID="{BAC0F629-56AF-4938-8999-1D0CD17A0F1F}" presName="node" presStyleLbl="node1" presStyleIdx="1" presStyleCnt="9">
        <dgm:presLayoutVars>
          <dgm:bulletEnabled val="1"/>
        </dgm:presLayoutVars>
      </dgm:prSet>
      <dgm:spPr/>
      <dgm:t>
        <a:bodyPr/>
        <a:lstStyle/>
        <a:p>
          <a:endParaRPr lang="en-US"/>
        </a:p>
      </dgm:t>
    </dgm:pt>
    <dgm:pt modelId="{CB5EC1AC-1D57-4366-8433-C29D523EC924}" type="pres">
      <dgm:prSet presAssocID="{E4409D29-9188-4EA0-BEDA-6099E99F8A34}" presName="sibTrans" presStyleCnt="0"/>
      <dgm:spPr/>
    </dgm:pt>
    <dgm:pt modelId="{CD0C75F6-A35F-4B4F-9D44-F9D353F4259A}" type="pres">
      <dgm:prSet presAssocID="{686730D3-B755-4F61-AF55-B99C4B3AC62C}" presName="node" presStyleLbl="node1" presStyleIdx="2" presStyleCnt="9">
        <dgm:presLayoutVars>
          <dgm:bulletEnabled val="1"/>
        </dgm:presLayoutVars>
      </dgm:prSet>
      <dgm:spPr/>
      <dgm:t>
        <a:bodyPr/>
        <a:lstStyle/>
        <a:p>
          <a:endParaRPr lang="en-US"/>
        </a:p>
      </dgm:t>
    </dgm:pt>
    <dgm:pt modelId="{1C8A5B2B-6BF6-43FB-8616-5DF94C2A817C}" type="pres">
      <dgm:prSet presAssocID="{867C974D-1909-4240-8014-E73C43DF4E2B}" presName="sibTrans" presStyleCnt="0"/>
      <dgm:spPr/>
    </dgm:pt>
    <dgm:pt modelId="{15CC23D1-68F3-456C-BCF0-904DE676FEEA}" type="pres">
      <dgm:prSet presAssocID="{AE3F498D-174C-49C5-A829-7C913D9B649A}" presName="node" presStyleLbl="node1" presStyleIdx="3" presStyleCnt="9">
        <dgm:presLayoutVars>
          <dgm:bulletEnabled val="1"/>
        </dgm:presLayoutVars>
      </dgm:prSet>
      <dgm:spPr/>
      <dgm:t>
        <a:bodyPr/>
        <a:lstStyle/>
        <a:p>
          <a:endParaRPr lang="en-US"/>
        </a:p>
      </dgm:t>
    </dgm:pt>
    <dgm:pt modelId="{F04E8411-6389-4B83-9EA5-B1A1B53568E7}" type="pres">
      <dgm:prSet presAssocID="{3BD4827F-D7F7-48DC-82F6-7CB36D78300C}" presName="sibTrans" presStyleCnt="0"/>
      <dgm:spPr/>
    </dgm:pt>
    <dgm:pt modelId="{64213B3D-0276-4D5A-810D-642119F9FCD3}" type="pres">
      <dgm:prSet presAssocID="{ED6A27D6-692D-4A9D-85A3-29C2CCA67E31}" presName="node" presStyleLbl="node1" presStyleIdx="4" presStyleCnt="9" custLinFactNeighborX="14304" custLinFactNeighborY="-898">
        <dgm:presLayoutVars>
          <dgm:bulletEnabled val="1"/>
        </dgm:presLayoutVars>
      </dgm:prSet>
      <dgm:spPr/>
      <dgm:t>
        <a:bodyPr/>
        <a:lstStyle/>
        <a:p>
          <a:endParaRPr lang="en-US"/>
        </a:p>
      </dgm:t>
    </dgm:pt>
    <dgm:pt modelId="{CCDD902D-808B-4C18-9C01-4070E5BE2AE6}" type="pres">
      <dgm:prSet presAssocID="{B9A6EF85-34DA-4AC5-8E37-DF0625CFB098}" presName="sibTrans" presStyleCnt="0"/>
      <dgm:spPr/>
    </dgm:pt>
    <dgm:pt modelId="{18C62AB9-13C7-4AC7-BE4C-68747BD58469}" type="pres">
      <dgm:prSet presAssocID="{BC2C7650-4DBB-4F8D-BD76-10DC15ED3D27}" presName="node" presStyleLbl="node1" presStyleIdx="5" presStyleCnt="9" custLinFactNeighborX="-5517" custLinFactNeighborY="677">
        <dgm:presLayoutVars>
          <dgm:bulletEnabled val="1"/>
        </dgm:presLayoutVars>
      </dgm:prSet>
      <dgm:spPr/>
      <dgm:t>
        <a:bodyPr/>
        <a:lstStyle/>
        <a:p>
          <a:endParaRPr lang="en-US"/>
        </a:p>
      </dgm:t>
    </dgm:pt>
    <dgm:pt modelId="{D6FC26AF-6E75-4C7D-B1A7-0A43D2ADFF23}" type="pres">
      <dgm:prSet presAssocID="{05116C09-EA15-4242-A47F-47D5D7261994}" presName="sibTrans" presStyleCnt="0"/>
      <dgm:spPr/>
    </dgm:pt>
    <dgm:pt modelId="{22BE2879-4E75-4C11-8E68-38D09F630B05}" type="pres">
      <dgm:prSet presAssocID="{C1FFC6E3-C491-4F73-87F3-63FD1E6EB2C9}" presName="node" presStyleLbl="node1" presStyleIdx="6" presStyleCnt="9" custLinFactNeighborX="14304" custLinFactNeighborY="-898">
        <dgm:presLayoutVars>
          <dgm:bulletEnabled val="1"/>
        </dgm:presLayoutVars>
      </dgm:prSet>
      <dgm:spPr/>
      <dgm:t>
        <a:bodyPr/>
        <a:lstStyle/>
        <a:p>
          <a:endParaRPr lang="en-US"/>
        </a:p>
      </dgm:t>
    </dgm:pt>
    <dgm:pt modelId="{3EA4DB02-7EC7-4810-BCC6-5DAEAE5EDBED}" type="pres">
      <dgm:prSet presAssocID="{E8EA71FE-60BD-44FF-9CE3-3C6B35823315}" presName="sibTrans" presStyleCnt="0"/>
      <dgm:spPr/>
    </dgm:pt>
    <dgm:pt modelId="{A1E6D6F0-D6C6-414B-A1BB-C5964A9B3AE3}" type="pres">
      <dgm:prSet presAssocID="{B04B067D-3E56-47AC-8F7F-CAEFCA3C66CC}" presName="node" presStyleLbl="node1" presStyleIdx="7" presStyleCnt="9" custLinFactNeighborX="14304" custLinFactNeighborY="-898">
        <dgm:presLayoutVars>
          <dgm:bulletEnabled val="1"/>
        </dgm:presLayoutVars>
      </dgm:prSet>
      <dgm:spPr/>
      <dgm:t>
        <a:bodyPr/>
        <a:lstStyle/>
        <a:p>
          <a:endParaRPr lang="en-US"/>
        </a:p>
      </dgm:t>
    </dgm:pt>
    <dgm:pt modelId="{F6BC6AA2-A739-4B93-8BEB-92BCD318AB23}" type="pres">
      <dgm:prSet presAssocID="{0576ED65-5F53-413F-810B-BCB622221FC8}" presName="sibTrans" presStyleCnt="0"/>
      <dgm:spPr/>
    </dgm:pt>
    <dgm:pt modelId="{907BBBBF-EB92-469A-9ECB-6A03D945723D}" type="pres">
      <dgm:prSet presAssocID="{B18091A5-403E-489B-8CA4-EC13BD6E5A1E}" presName="node" presStyleLbl="node1" presStyleIdx="8" presStyleCnt="9" custLinFactX="5953" custLinFactNeighborX="100000" custLinFactNeighborY="1099">
        <dgm:presLayoutVars>
          <dgm:bulletEnabled val="1"/>
        </dgm:presLayoutVars>
      </dgm:prSet>
      <dgm:spPr/>
      <dgm:t>
        <a:bodyPr/>
        <a:lstStyle/>
        <a:p>
          <a:endParaRPr lang="en-US"/>
        </a:p>
      </dgm:t>
    </dgm:pt>
  </dgm:ptLst>
  <dgm:cxnLst>
    <dgm:cxn modelId="{0245B89B-CF3E-49D7-9CD5-1C69C40E5D3E}" type="presOf" srcId="{ED6A27D6-692D-4A9D-85A3-29C2CCA67E31}" destId="{64213B3D-0276-4D5A-810D-642119F9FCD3}" srcOrd="0" destOrd="0" presId="urn:microsoft.com/office/officeart/2005/8/layout/hList6"/>
    <dgm:cxn modelId="{282F7FB5-E0A1-4BD2-9F0D-12F556B7429F}" srcId="{CD24234C-9132-4C59-AFB8-D74BB49802F8}" destId="{ED6A27D6-692D-4A9D-85A3-29C2CCA67E31}" srcOrd="4" destOrd="0" parTransId="{11398074-0806-41B8-8251-2881CB644805}" sibTransId="{B9A6EF85-34DA-4AC5-8E37-DF0625CFB098}"/>
    <dgm:cxn modelId="{0A060D87-3CAF-4D3F-B731-5E2C1525FEB7}" type="presOf" srcId="{BC2C7650-4DBB-4F8D-BD76-10DC15ED3D27}" destId="{18C62AB9-13C7-4AC7-BE4C-68747BD58469}" srcOrd="0" destOrd="0" presId="urn:microsoft.com/office/officeart/2005/8/layout/hList6"/>
    <dgm:cxn modelId="{BA2BEBCE-8B8E-4DA0-9D76-A26EC05B402E}" type="presOf" srcId="{BB138677-6D5A-468B-BE29-D07E1095B57C}" destId="{0952BA3C-4754-4D52-ACB6-C0C892B72E2C}" srcOrd="0" destOrd="0" presId="urn:microsoft.com/office/officeart/2005/8/layout/hList6"/>
    <dgm:cxn modelId="{C42306F9-4B6C-4B3A-AAE2-39EAF29C6A6E}" srcId="{CD24234C-9132-4C59-AFB8-D74BB49802F8}" destId="{BB138677-6D5A-468B-BE29-D07E1095B57C}" srcOrd="0" destOrd="0" parTransId="{7E5B610E-335D-4995-945D-C18428225FDC}" sibTransId="{7F26D6D1-E842-44F8-B5D3-2CA947187170}"/>
    <dgm:cxn modelId="{61B862A4-D9CF-42F9-87CF-709504CDB719}" srcId="{CD24234C-9132-4C59-AFB8-D74BB49802F8}" destId="{AE3F498D-174C-49C5-A829-7C913D9B649A}" srcOrd="3" destOrd="0" parTransId="{838D3C14-3031-434D-AC60-6022EBEAC8A4}" sibTransId="{3BD4827F-D7F7-48DC-82F6-7CB36D78300C}"/>
    <dgm:cxn modelId="{035CF64C-76B4-4283-ACAB-290E692FBCBD}" srcId="{CD24234C-9132-4C59-AFB8-D74BB49802F8}" destId="{BAC0F629-56AF-4938-8999-1D0CD17A0F1F}" srcOrd="1" destOrd="0" parTransId="{8115360A-30E5-4A18-B4A7-A32D03784B83}" sibTransId="{E4409D29-9188-4EA0-BEDA-6099E99F8A34}"/>
    <dgm:cxn modelId="{288017AA-76A7-4C42-B31D-1D53A163FFA0}" type="presOf" srcId="{CD24234C-9132-4C59-AFB8-D74BB49802F8}" destId="{36EFA96C-6953-4AFF-A88D-EF469914DEE4}" srcOrd="0" destOrd="0" presId="urn:microsoft.com/office/officeart/2005/8/layout/hList6"/>
    <dgm:cxn modelId="{B85CFC4D-7C76-4603-BB44-7C743DFF9974}" type="presOf" srcId="{BAC0F629-56AF-4938-8999-1D0CD17A0F1F}" destId="{9CE15BF7-AD82-47A9-9B0A-20CDB5214A7B}" srcOrd="0" destOrd="0" presId="urn:microsoft.com/office/officeart/2005/8/layout/hList6"/>
    <dgm:cxn modelId="{F3D9FE64-529A-48F3-B481-24EC7BAF8344}" type="presOf" srcId="{B18091A5-403E-489B-8CA4-EC13BD6E5A1E}" destId="{907BBBBF-EB92-469A-9ECB-6A03D945723D}" srcOrd="0" destOrd="0" presId="urn:microsoft.com/office/officeart/2005/8/layout/hList6"/>
    <dgm:cxn modelId="{4ABF71CF-ACAA-4828-B5F7-9B42F3A18229}" srcId="{CD24234C-9132-4C59-AFB8-D74BB49802F8}" destId="{C1FFC6E3-C491-4F73-87F3-63FD1E6EB2C9}" srcOrd="6" destOrd="0" parTransId="{408A9561-3C27-4CDF-B1A2-99E872BBE860}" sibTransId="{E8EA71FE-60BD-44FF-9CE3-3C6B35823315}"/>
    <dgm:cxn modelId="{167AA1FC-5156-4B3A-86E6-300243F3E763}" srcId="{CD24234C-9132-4C59-AFB8-D74BB49802F8}" destId="{B18091A5-403E-489B-8CA4-EC13BD6E5A1E}" srcOrd="8" destOrd="0" parTransId="{0D4C24F6-0173-4034-9FAA-DEAA8EA0466E}" sibTransId="{AB6C9B05-185B-48FB-A41F-8A5CBD7661CC}"/>
    <dgm:cxn modelId="{92BA3787-9EE3-4FD2-AE2B-6C1C36771256}" type="presOf" srcId="{B04B067D-3E56-47AC-8F7F-CAEFCA3C66CC}" destId="{A1E6D6F0-D6C6-414B-A1BB-C5964A9B3AE3}" srcOrd="0" destOrd="0" presId="urn:microsoft.com/office/officeart/2005/8/layout/hList6"/>
    <dgm:cxn modelId="{FBA20647-D2E4-46DE-9591-D5FBB9045548}" srcId="{CD24234C-9132-4C59-AFB8-D74BB49802F8}" destId="{686730D3-B755-4F61-AF55-B99C4B3AC62C}" srcOrd="2" destOrd="0" parTransId="{D9085120-C258-4F38-A1FE-04CAD009348B}" sibTransId="{867C974D-1909-4240-8014-E73C43DF4E2B}"/>
    <dgm:cxn modelId="{761E7361-A595-4E36-9575-344EB604131E}" type="presOf" srcId="{686730D3-B755-4F61-AF55-B99C4B3AC62C}" destId="{CD0C75F6-A35F-4B4F-9D44-F9D353F4259A}" srcOrd="0" destOrd="0" presId="urn:microsoft.com/office/officeart/2005/8/layout/hList6"/>
    <dgm:cxn modelId="{B0CC0C87-6732-411B-B338-6B4B1AD4B453}" srcId="{CD24234C-9132-4C59-AFB8-D74BB49802F8}" destId="{BC2C7650-4DBB-4F8D-BD76-10DC15ED3D27}" srcOrd="5" destOrd="0" parTransId="{14B48826-3D95-41C8-BBDF-372AF89EB534}" sibTransId="{05116C09-EA15-4242-A47F-47D5D7261994}"/>
    <dgm:cxn modelId="{73847D4E-9310-4324-99DE-DE2D776DF3E8}" type="presOf" srcId="{AE3F498D-174C-49C5-A829-7C913D9B649A}" destId="{15CC23D1-68F3-456C-BCF0-904DE676FEEA}" srcOrd="0" destOrd="0" presId="urn:microsoft.com/office/officeart/2005/8/layout/hList6"/>
    <dgm:cxn modelId="{65A8B469-5E95-4A95-BDFE-38BA0464787F}" type="presOf" srcId="{C1FFC6E3-C491-4F73-87F3-63FD1E6EB2C9}" destId="{22BE2879-4E75-4C11-8E68-38D09F630B05}" srcOrd="0" destOrd="0" presId="urn:microsoft.com/office/officeart/2005/8/layout/hList6"/>
    <dgm:cxn modelId="{D0D73B3D-3DE0-4869-AF7F-DDCDEAB1052E}" srcId="{CD24234C-9132-4C59-AFB8-D74BB49802F8}" destId="{B04B067D-3E56-47AC-8F7F-CAEFCA3C66CC}" srcOrd="7" destOrd="0" parTransId="{67682BA4-C3FF-4A42-9888-760B13B2DD73}" sibTransId="{0576ED65-5F53-413F-810B-BCB622221FC8}"/>
    <dgm:cxn modelId="{7DC84285-A4FC-45C0-A985-FD57F3396641}" type="presParOf" srcId="{36EFA96C-6953-4AFF-A88D-EF469914DEE4}" destId="{0952BA3C-4754-4D52-ACB6-C0C892B72E2C}" srcOrd="0" destOrd="0" presId="urn:microsoft.com/office/officeart/2005/8/layout/hList6"/>
    <dgm:cxn modelId="{5DBC7E91-2438-4D41-B077-19F6EA49E381}" type="presParOf" srcId="{36EFA96C-6953-4AFF-A88D-EF469914DEE4}" destId="{E7438827-3548-4C25-9F66-67F7624CDD31}" srcOrd="1" destOrd="0" presId="urn:microsoft.com/office/officeart/2005/8/layout/hList6"/>
    <dgm:cxn modelId="{8C199234-1523-4DED-8F8E-4BC2822653D2}" type="presParOf" srcId="{36EFA96C-6953-4AFF-A88D-EF469914DEE4}" destId="{9CE15BF7-AD82-47A9-9B0A-20CDB5214A7B}" srcOrd="2" destOrd="0" presId="urn:microsoft.com/office/officeart/2005/8/layout/hList6"/>
    <dgm:cxn modelId="{BFBBFBF5-9CB5-4B9A-8955-9BEA3A72B4BE}" type="presParOf" srcId="{36EFA96C-6953-4AFF-A88D-EF469914DEE4}" destId="{CB5EC1AC-1D57-4366-8433-C29D523EC924}" srcOrd="3" destOrd="0" presId="urn:microsoft.com/office/officeart/2005/8/layout/hList6"/>
    <dgm:cxn modelId="{F32AAF55-92A2-44EB-8198-071D2E43F8FF}" type="presParOf" srcId="{36EFA96C-6953-4AFF-A88D-EF469914DEE4}" destId="{CD0C75F6-A35F-4B4F-9D44-F9D353F4259A}" srcOrd="4" destOrd="0" presId="urn:microsoft.com/office/officeart/2005/8/layout/hList6"/>
    <dgm:cxn modelId="{EC8056EC-AC7F-4DB9-A9F8-0E0A18C48B67}" type="presParOf" srcId="{36EFA96C-6953-4AFF-A88D-EF469914DEE4}" destId="{1C8A5B2B-6BF6-43FB-8616-5DF94C2A817C}" srcOrd="5" destOrd="0" presId="urn:microsoft.com/office/officeart/2005/8/layout/hList6"/>
    <dgm:cxn modelId="{46BAFCCD-EC67-404F-8F3A-59F665B601FE}" type="presParOf" srcId="{36EFA96C-6953-4AFF-A88D-EF469914DEE4}" destId="{15CC23D1-68F3-456C-BCF0-904DE676FEEA}" srcOrd="6" destOrd="0" presId="urn:microsoft.com/office/officeart/2005/8/layout/hList6"/>
    <dgm:cxn modelId="{137739A3-1A88-4764-8330-4B0AEA33B012}" type="presParOf" srcId="{36EFA96C-6953-4AFF-A88D-EF469914DEE4}" destId="{F04E8411-6389-4B83-9EA5-B1A1B53568E7}" srcOrd="7" destOrd="0" presId="urn:microsoft.com/office/officeart/2005/8/layout/hList6"/>
    <dgm:cxn modelId="{8B9113A5-C97A-4C48-8560-B00112C9E12F}" type="presParOf" srcId="{36EFA96C-6953-4AFF-A88D-EF469914DEE4}" destId="{64213B3D-0276-4D5A-810D-642119F9FCD3}" srcOrd="8" destOrd="0" presId="urn:microsoft.com/office/officeart/2005/8/layout/hList6"/>
    <dgm:cxn modelId="{DD84229F-04E0-4A8A-866F-678A48F10757}" type="presParOf" srcId="{36EFA96C-6953-4AFF-A88D-EF469914DEE4}" destId="{CCDD902D-808B-4C18-9C01-4070E5BE2AE6}" srcOrd="9" destOrd="0" presId="urn:microsoft.com/office/officeart/2005/8/layout/hList6"/>
    <dgm:cxn modelId="{481606FE-E127-43B7-A9E1-7A1199406356}" type="presParOf" srcId="{36EFA96C-6953-4AFF-A88D-EF469914DEE4}" destId="{18C62AB9-13C7-4AC7-BE4C-68747BD58469}" srcOrd="10" destOrd="0" presId="urn:microsoft.com/office/officeart/2005/8/layout/hList6"/>
    <dgm:cxn modelId="{3C4292D3-C902-4857-9809-28E30CFC8C2A}" type="presParOf" srcId="{36EFA96C-6953-4AFF-A88D-EF469914DEE4}" destId="{D6FC26AF-6E75-4C7D-B1A7-0A43D2ADFF23}" srcOrd="11" destOrd="0" presId="urn:microsoft.com/office/officeart/2005/8/layout/hList6"/>
    <dgm:cxn modelId="{8CB97B5F-AA3F-4A65-A73F-EAA9F34D4CF3}" type="presParOf" srcId="{36EFA96C-6953-4AFF-A88D-EF469914DEE4}" destId="{22BE2879-4E75-4C11-8E68-38D09F630B05}" srcOrd="12" destOrd="0" presId="urn:microsoft.com/office/officeart/2005/8/layout/hList6"/>
    <dgm:cxn modelId="{44CB493B-4AEA-4D29-8A97-EC1A557D7BA7}" type="presParOf" srcId="{36EFA96C-6953-4AFF-A88D-EF469914DEE4}" destId="{3EA4DB02-7EC7-4810-BCC6-5DAEAE5EDBED}" srcOrd="13" destOrd="0" presId="urn:microsoft.com/office/officeart/2005/8/layout/hList6"/>
    <dgm:cxn modelId="{DFDBFB99-B40A-499C-AD6E-09F9CEF2FBC1}" type="presParOf" srcId="{36EFA96C-6953-4AFF-A88D-EF469914DEE4}" destId="{A1E6D6F0-D6C6-414B-A1BB-C5964A9B3AE3}" srcOrd="14" destOrd="0" presId="urn:microsoft.com/office/officeart/2005/8/layout/hList6"/>
    <dgm:cxn modelId="{3A6AF22E-49FB-4C40-95F0-78CE0582C108}" type="presParOf" srcId="{36EFA96C-6953-4AFF-A88D-EF469914DEE4}" destId="{F6BC6AA2-A739-4B93-8BEB-92BCD318AB23}" srcOrd="15" destOrd="0" presId="urn:microsoft.com/office/officeart/2005/8/layout/hList6"/>
    <dgm:cxn modelId="{0C42E6C1-72B7-4CBF-9942-8B57C7035410}" type="presParOf" srcId="{36EFA96C-6953-4AFF-A88D-EF469914DEE4}" destId="{907BBBBF-EB92-469A-9ECB-6A03D945723D}" srcOrd="1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B42CCB-133A-4B9E-B653-3E3DB405E958}"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3B89DB1A-F34C-4F5E-B10C-4B7A58C9B077}">
      <dgm:prSet phldrT="[Text]" custT="1">
        <dgm:style>
          <a:lnRef idx="2">
            <a:schemeClr val="dk1"/>
          </a:lnRef>
          <a:fillRef idx="1">
            <a:schemeClr val="lt1"/>
          </a:fillRef>
          <a:effectRef idx="0">
            <a:schemeClr val="dk1"/>
          </a:effectRef>
          <a:fontRef idx="minor">
            <a:schemeClr val="dk1"/>
          </a:fontRef>
        </dgm:style>
      </dgm:prSet>
      <dgm:spPr/>
      <dgm:t>
        <a:bodyPr/>
        <a:lstStyle/>
        <a:p>
          <a:r>
            <a:rPr lang="vi-VN" sz="2400" b="1" i="1" dirty="0">
              <a:solidFill>
                <a:srgbClr val="C00000"/>
              </a:solidFill>
              <a:latin typeface="Arial" panose="020B0604020202020204" pitchFamily="34" charset="0"/>
              <a:ea typeface="Calibri" panose="020F0502020204030204" pitchFamily="34" charset="0"/>
              <a:cs typeface="Arial" panose="020B0604020202020204" pitchFamily="34" charset="0"/>
            </a:rPr>
            <a:t>Sức mạnh dân tộc</a:t>
          </a:r>
          <a:endParaRPr lang="en-US" sz="2400" b="1" i="1" dirty="0">
            <a:solidFill>
              <a:srgbClr val="C00000"/>
            </a:solidFill>
            <a:latin typeface="Arial" panose="020B0604020202020204" pitchFamily="34" charset="0"/>
            <a:ea typeface="Calibri" panose="020F0502020204030204" pitchFamily="34" charset="0"/>
            <a:cs typeface="Arial" panose="020B0604020202020204" pitchFamily="34" charset="0"/>
          </a:endParaRPr>
        </a:p>
        <a:p>
          <a:r>
            <a:rPr lang="vi-VN" sz="1700" dirty="0">
              <a:solidFill>
                <a:schemeClr val="tx1"/>
              </a:solidFill>
              <a:latin typeface="Arial" panose="020B0604020202020204" pitchFamily="34" charset="0"/>
              <a:ea typeface="Calibri" panose="020F0502020204030204" pitchFamily="34" charset="0"/>
              <a:cs typeface="Arial" panose="020B0604020202020204" pitchFamily="34" charset="0"/>
            </a:rPr>
            <a:t>sự tổng hợp của các yếu tố vật chất và tinh thần </a:t>
          </a:r>
          <a:r>
            <a:rPr lang="en-US" sz="1700" dirty="0">
              <a:solidFill>
                <a:schemeClr val="tx1"/>
              </a:solidFill>
              <a:latin typeface="Arial" panose="020B0604020202020204" pitchFamily="34" charset="0"/>
              <a:ea typeface="Calibri" panose="020F0502020204030204" pitchFamily="34" charset="0"/>
              <a:cs typeface="Arial" panose="020B0604020202020204" pitchFamily="34" charset="0"/>
            </a:rPr>
            <a:t>(</a:t>
          </a:r>
          <a:r>
            <a:rPr lang="vi-VN" sz="1700" dirty="0">
              <a:solidFill>
                <a:schemeClr val="tx1"/>
              </a:solidFill>
              <a:latin typeface="Arial" panose="020B0604020202020204" pitchFamily="34" charset="0"/>
              <a:ea typeface="Calibri" panose="020F0502020204030204" pitchFamily="34" charset="0"/>
              <a:cs typeface="Arial" panose="020B0604020202020204" pitchFamily="34" charset="0"/>
            </a:rPr>
            <a:t>chủ nghĩa yêu nước và ý thức tự lực, tự cường dân tộc; tinh thần đoàn kết; của ý chí đấu tranh anh dũng, bất khuất cho độc lập tự do…</a:t>
          </a:r>
          <a:r>
            <a:rPr lang="en-US" sz="1700" dirty="0">
              <a:solidFill>
                <a:schemeClr val="tx1"/>
              </a:solidFill>
              <a:latin typeface="Arial" panose="020B0604020202020204" pitchFamily="34" charset="0"/>
              <a:ea typeface="Calibri" panose="020F0502020204030204" pitchFamily="34" charset="0"/>
              <a:cs typeface="Arial" panose="020B0604020202020204" pitchFamily="34" charset="0"/>
            </a:rPr>
            <a:t>)</a:t>
          </a:r>
          <a:endParaRPr lang="en-US" sz="1700" dirty="0">
            <a:solidFill>
              <a:schemeClr val="tx1"/>
            </a:solidFill>
          </a:endParaRPr>
        </a:p>
      </dgm:t>
    </dgm:pt>
    <dgm:pt modelId="{35FDA783-9CDD-4B8A-92E0-83D396048EC5}" type="parTrans" cxnId="{236A1D1A-8E6D-47EC-8D1F-53420BAB8A23}">
      <dgm:prSet/>
      <dgm:spPr/>
      <dgm:t>
        <a:bodyPr/>
        <a:lstStyle/>
        <a:p>
          <a:endParaRPr lang="en-US"/>
        </a:p>
      </dgm:t>
    </dgm:pt>
    <dgm:pt modelId="{631CD803-DE41-420E-A53C-5F25143F1E4E}" type="sibTrans" cxnId="{236A1D1A-8E6D-47EC-8D1F-53420BAB8A23}">
      <dgm:prSet/>
      <dgm:spPr/>
      <dgm:t>
        <a:bodyPr/>
        <a:lstStyle/>
        <a:p>
          <a:endParaRPr lang="en-US"/>
        </a:p>
      </dgm:t>
    </dgm:pt>
    <dgm:pt modelId="{BE90DF68-9AF9-4EFF-B70B-068FB2A9C2C1}">
      <dgm:prSet phldrT="[Text]" custT="1">
        <dgm:style>
          <a:lnRef idx="2">
            <a:schemeClr val="dk1"/>
          </a:lnRef>
          <a:fillRef idx="1">
            <a:schemeClr val="lt1"/>
          </a:fillRef>
          <a:effectRef idx="0">
            <a:schemeClr val="dk1"/>
          </a:effectRef>
          <a:fontRef idx="minor">
            <a:schemeClr val="dk1"/>
          </a:fontRef>
        </dgm:style>
      </dgm:prSet>
      <dgm:spPr/>
      <dgm:t>
        <a:bodyPr/>
        <a:lstStyle/>
        <a:p>
          <a:r>
            <a:rPr lang="vi-VN" sz="2400" b="1" i="1" dirty="0">
              <a:solidFill>
                <a:srgbClr val="C00000"/>
              </a:solidFill>
              <a:latin typeface="Arial" panose="020B0604020202020204" pitchFamily="34" charset="0"/>
              <a:ea typeface="Calibri" panose="020F0502020204030204" pitchFamily="34" charset="0"/>
              <a:cs typeface="Arial" panose="020B0604020202020204" pitchFamily="34" charset="0"/>
            </a:rPr>
            <a:t>Sức mạnh thời đại</a:t>
          </a:r>
          <a:r>
            <a:rPr lang="vi-VN" sz="2400" b="1" dirty="0">
              <a:solidFill>
                <a:srgbClr val="C00000"/>
              </a:solidFill>
              <a:latin typeface="Arial" panose="020B0604020202020204" pitchFamily="34" charset="0"/>
              <a:ea typeface="Calibri" panose="020F0502020204030204" pitchFamily="34" charset="0"/>
              <a:cs typeface="Arial" panose="020B0604020202020204" pitchFamily="34" charset="0"/>
            </a:rPr>
            <a:t> </a:t>
          </a:r>
          <a:endParaRPr lang="en-US" sz="2400" b="1" dirty="0">
            <a:solidFill>
              <a:srgbClr val="C00000"/>
            </a:solidFill>
            <a:latin typeface="Arial" panose="020B0604020202020204" pitchFamily="34" charset="0"/>
            <a:ea typeface="Calibri" panose="020F0502020204030204" pitchFamily="34" charset="0"/>
            <a:cs typeface="Arial" panose="020B0604020202020204" pitchFamily="34" charset="0"/>
          </a:endParaRPr>
        </a:p>
        <a:p>
          <a:r>
            <a:rPr lang="vi-VN" sz="1700" dirty="0">
              <a:solidFill>
                <a:schemeClr val="tx1"/>
              </a:solidFill>
              <a:latin typeface="Arial" panose="020B0604020202020204" pitchFamily="34" charset="0"/>
              <a:ea typeface="Calibri" panose="020F0502020204030204" pitchFamily="34" charset="0"/>
              <a:cs typeface="Arial" panose="020B0604020202020204" pitchFamily="34" charset="0"/>
            </a:rPr>
            <a:t>sức mạnh của phong trào cách mạng thế giới, đó còn là sức mạnh của </a:t>
          </a:r>
          <a:r>
            <a:rPr lang="en-US" sz="1700" dirty="0">
              <a:solidFill>
                <a:schemeClr val="tx1"/>
              </a:solidFill>
              <a:latin typeface="Arial" panose="020B0604020202020204" pitchFamily="34" charset="0"/>
              <a:ea typeface="Calibri" panose="020F0502020204030204" pitchFamily="34" charset="0"/>
              <a:cs typeface="Arial" panose="020B0604020202020204" pitchFamily="34" charset="0"/>
            </a:rPr>
            <a:t>CN</a:t>
          </a:r>
          <a:r>
            <a:rPr lang="vi-VN" sz="1700" dirty="0">
              <a:solidFill>
                <a:schemeClr val="tx1"/>
              </a:solidFill>
              <a:latin typeface="Arial" panose="020B0604020202020204" pitchFamily="34" charset="0"/>
              <a:ea typeface="Calibri" panose="020F0502020204030204" pitchFamily="34" charset="0"/>
              <a:cs typeface="Arial" panose="020B0604020202020204" pitchFamily="34" charset="0"/>
            </a:rPr>
            <a:t> Mác - Lênin được xác lập bởi thắng lợi của Cách mạng Tháng Mười Nga 1917</a:t>
          </a:r>
          <a:endParaRPr lang="en-US" sz="1700" dirty="0">
            <a:solidFill>
              <a:schemeClr val="tx1"/>
            </a:solidFill>
          </a:endParaRPr>
        </a:p>
      </dgm:t>
    </dgm:pt>
    <dgm:pt modelId="{8D164EE7-D4BB-42A8-9A05-7BACEFE1E364}" type="parTrans" cxnId="{22A59956-E226-4E9A-8B99-B51832F7C276}">
      <dgm:prSet/>
      <dgm:spPr/>
      <dgm:t>
        <a:bodyPr/>
        <a:lstStyle/>
        <a:p>
          <a:endParaRPr lang="en-US"/>
        </a:p>
      </dgm:t>
    </dgm:pt>
    <dgm:pt modelId="{73C9527C-4CE6-4426-8D0F-72419FDF082A}" type="sibTrans" cxnId="{22A59956-E226-4E9A-8B99-B51832F7C276}">
      <dgm:prSet/>
      <dgm:spPr/>
      <dgm:t>
        <a:bodyPr/>
        <a:lstStyle/>
        <a:p>
          <a:endParaRPr lang="en-US"/>
        </a:p>
      </dgm:t>
    </dgm:pt>
    <dgm:pt modelId="{19265A34-CFE8-4191-971F-63F4CB9DDC09}">
      <dgm:prSet phldrT="[Text]">
        <dgm:style>
          <a:lnRef idx="2">
            <a:schemeClr val="dk1"/>
          </a:lnRef>
          <a:fillRef idx="1">
            <a:schemeClr val="lt1"/>
          </a:fillRef>
          <a:effectRef idx="0">
            <a:schemeClr val="dk1"/>
          </a:effectRef>
          <a:fontRef idx="minor">
            <a:schemeClr val="dk1"/>
          </a:fontRef>
        </dgm:style>
      </dgm:prSet>
      <dgm:spPr>
        <a:solidFill>
          <a:schemeClr val="accent3">
            <a:lumMod val="40000"/>
            <a:lumOff val="60000"/>
          </a:schemeClr>
        </a:solidFill>
      </dgm:spPr>
      <dgm:t>
        <a:bodyPr/>
        <a:lstStyle/>
        <a:p>
          <a:r>
            <a:rPr lang="de-DE" altLang="en-US" b="1" dirty="0">
              <a:latin typeface="Arial" panose="020B0604020202020204" pitchFamily="34" charset="0"/>
              <a:cs typeface="Arial" panose="020B0604020202020204" pitchFamily="34" charset="0"/>
            </a:rPr>
            <a:t>Sức mạnh tổng hợp cho cách mạng</a:t>
          </a:r>
          <a:r>
            <a:rPr lang="en-US" altLang="en-US" dirty="0">
              <a:latin typeface="Arial" panose="020B0604020202020204" pitchFamily="34" charset="0"/>
              <a:cs typeface="Arial" panose="020B0604020202020204" pitchFamily="34" charset="0"/>
            </a:rPr>
            <a:t> </a:t>
          </a:r>
          <a:endParaRPr lang="en-US" dirty="0"/>
        </a:p>
      </dgm:t>
    </dgm:pt>
    <dgm:pt modelId="{F5499BF1-DA3E-48D5-A1E1-6F803905FD66}" type="parTrans" cxnId="{B95A9758-5039-47A2-BA9C-63CB4FF2B3F5}">
      <dgm:prSet/>
      <dgm:spPr/>
      <dgm:t>
        <a:bodyPr/>
        <a:lstStyle/>
        <a:p>
          <a:endParaRPr lang="en-US"/>
        </a:p>
      </dgm:t>
    </dgm:pt>
    <dgm:pt modelId="{0AEB1E96-6E8B-4FF6-84A3-7E4866A44920}" type="sibTrans" cxnId="{B95A9758-5039-47A2-BA9C-63CB4FF2B3F5}">
      <dgm:prSet/>
      <dgm:spPr/>
      <dgm:t>
        <a:bodyPr/>
        <a:lstStyle/>
        <a:p>
          <a:endParaRPr lang="en-US"/>
        </a:p>
      </dgm:t>
    </dgm:pt>
    <dgm:pt modelId="{83D574A3-B3D0-4D50-A901-646F49A61419}" type="pres">
      <dgm:prSet presAssocID="{D1B42CCB-133A-4B9E-B653-3E3DB405E958}" presName="Name0" presStyleCnt="0">
        <dgm:presLayoutVars>
          <dgm:dir/>
          <dgm:resizeHandles val="exact"/>
        </dgm:presLayoutVars>
      </dgm:prSet>
      <dgm:spPr/>
    </dgm:pt>
    <dgm:pt modelId="{0D68949F-6D03-4DAD-BBC0-B51D87BA6CC6}" type="pres">
      <dgm:prSet presAssocID="{D1B42CCB-133A-4B9E-B653-3E3DB405E958}" presName="vNodes" presStyleCnt="0"/>
      <dgm:spPr/>
    </dgm:pt>
    <dgm:pt modelId="{776DEF62-BA14-4359-95BC-10F4A46C6297}" type="pres">
      <dgm:prSet presAssocID="{3B89DB1A-F34C-4F5E-B10C-4B7A58C9B077}" presName="node" presStyleLbl="node1" presStyleIdx="0" presStyleCnt="3" custScaleX="280889" custScaleY="109629">
        <dgm:presLayoutVars>
          <dgm:bulletEnabled val="1"/>
        </dgm:presLayoutVars>
      </dgm:prSet>
      <dgm:spPr/>
      <dgm:t>
        <a:bodyPr/>
        <a:lstStyle/>
        <a:p>
          <a:endParaRPr lang="en-US"/>
        </a:p>
      </dgm:t>
    </dgm:pt>
    <dgm:pt modelId="{1EFC6B35-6E26-41A2-8CCF-BA832D905DEA}" type="pres">
      <dgm:prSet presAssocID="{631CD803-DE41-420E-A53C-5F25143F1E4E}" presName="spacerT" presStyleCnt="0"/>
      <dgm:spPr/>
    </dgm:pt>
    <dgm:pt modelId="{217B7BC7-E378-4324-B64A-1DFE28067149}" type="pres">
      <dgm:prSet presAssocID="{631CD803-DE41-420E-A53C-5F25143F1E4E}" presName="sibTrans" presStyleLbl="sibTrans2D1" presStyleIdx="0" presStyleCnt="2" custScaleX="100964" custScaleY="62211" custLinFactNeighborX="4764" custLinFactNeighborY="-8507"/>
      <dgm:spPr/>
      <dgm:t>
        <a:bodyPr/>
        <a:lstStyle/>
        <a:p>
          <a:endParaRPr lang="en-US"/>
        </a:p>
      </dgm:t>
    </dgm:pt>
    <dgm:pt modelId="{16F14043-9355-430E-BBBD-9FC1C0D619DA}" type="pres">
      <dgm:prSet presAssocID="{631CD803-DE41-420E-A53C-5F25143F1E4E}" presName="spacerB" presStyleCnt="0"/>
      <dgm:spPr/>
    </dgm:pt>
    <dgm:pt modelId="{EE324683-226D-4970-B1CA-843119E72F8E}" type="pres">
      <dgm:prSet presAssocID="{BE90DF68-9AF9-4EFF-B70B-068FB2A9C2C1}" presName="node" presStyleLbl="node1" presStyleIdx="1" presStyleCnt="3" custScaleX="260274" custScaleY="120436">
        <dgm:presLayoutVars>
          <dgm:bulletEnabled val="1"/>
        </dgm:presLayoutVars>
      </dgm:prSet>
      <dgm:spPr/>
      <dgm:t>
        <a:bodyPr/>
        <a:lstStyle/>
        <a:p>
          <a:endParaRPr lang="en-US"/>
        </a:p>
      </dgm:t>
    </dgm:pt>
    <dgm:pt modelId="{1A0863E7-EE59-4A23-BC81-C501E13A2974}" type="pres">
      <dgm:prSet presAssocID="{D1B42CCB-133A-4B9E-B653-3E3DB405E958}" presName="sibTransLast" presStyleLbl="sibTrans2D1" presStyleIdx="1" presStyleCnt="2" custScaleX="179957"/>
      <dgm:spPr/>
      <dgm:t>
        <a:bodyPr/>
        <a:lstStyle/>
        <a:p>
          <a:endParaRPr lang="en-US"/>
        </a:p>
      </dgm:t>
    </dgm:pt>
    <dgm:pt modelId="{26DAF9FF-6763-4426-A023-9C3BE75EDD4F}" type="pres">
      <dgm:prSet presAssocID="{D1B42CCB-133A-4B9E-B653-3E3DB405E958}" presName="connectorText" presStyleLbl="sibTrans2D1" presStyleIdx="1" presStyleCnt="2"/>
      <dgm:spPr/>
      <dgm:t>
        <a:bodyPr/>
        <a:lstStyle/>
        <a:p>
          <a:endParaRPr lang="en-US"/>
        </a:p>
      </dgm:t>
    </dgm:pt>
    <dgm:pt modelId="{A8F43252-970E-40C8-98EA-B94311510578}" type="pres">
      <dgm:prSet presAssocID="{D1B42CCB-133A-4B9E-B653-3E3DB405E958}" presName="lastNode" presStyleLbl="node1" presStyleIdx="2" presStyleCnt="3" custScaleX="65501" custScaleY="49518">
        <dgm:presLayoutVars>
          <dgm:bulletEnabled val="1"/>
        </dgm:presLayoutVars>
      </dgm:prSet>
      <dgm:spPr/>
      <dgm:t>
        <a:bodyPr/>
        <a:lstStyle/>
        <a:p>
          <a:endParaRPr lang="en-US"/>
        </a:p>
      </dgm:t>
    </dgm:pt>
  </dgm:ptLst>
  <dgm:cxnLst>
    <dgm:cxn modelId="{D7C75D27-0751-4785-A326-574ED0FF7718}" type="presOf" srcId="{73C9527C-4CE6-4426-8D0F-72419FDF082A}" destId="{1A0863E7-EE59-4A23-BC81-C501E13A2974}" srcOrd="0" destOrd="0" presId="urn:microsoft.com/office/officeart/2005/8/layout/equation2"/>
    <dgm:cxn modelId="{5416F32F-944F-4055-B810-F0F264B0A9A5}" type="presOf" srcId="{19265A34-CFE8-4191-971F-63F4CB9DDC09}" destId="{A8F43252-970E-40C8-98EA-B94311510578}" srcOrd="0" destOrd="0" presId="urn:microsoft.com/office/officeart/2005/8/layout/equation2"/>
    <dgm:cxn modelId="{D2E90FBD-ACBC-49AC-9491-0CB5BD5BDDEE}" type="presOf" srcId="{D1B42CCB-133A-4B9E-B653-3E3DB405E958}" destId="{83D574A3-B3D0-4D50-A901-646F49A61419}" srcOrd="0" destOrd="0" presId="urn:microsoft.com/office/officeart/2005/8/layout/equation2"/>
    <dgm:cxn modelId="{6A08C345-9958-481B-9535-3DB1ADEB0CAA}" type="presOf" srcId="{73C9527C-4CE6-4426-8D0F-72419FDF082A}" destId="{26DAF9FF-6763-4426-A023-9C3BE75EDD4F}" srcOrd="1" destOrd="0" presId="urn:microsoft.com/office/officeart/2005/8/layout/equation2"/>
    <dgm:cxn modelId="{218AA771-E3A4-4CB6-8622-A568FF546CE6}" type="presOf" srcId="{BE90DF68-9AF9-4EFF-B70B-068FB2A9C2C1}" destId="{EE324683-226D-4970-B1CA-843119E72F8E}" srcOrd="0" destOrd="0" presId="urn:microsoft.com/office/officeart/2005/8/layout/equation2"/>
    <dgm:cxn modelId="{1D08D8E3-693C-4707-AE0C-DFBF7FCCFB25}" type="presOf" srcId="{3B89DB1A-F34C-4F5E-B10C-4B7A58C9B077}" destId="{776DEF62-BA14-4359-95BC-10F4A46C6297}" srcOrd="0" destOrd="0" presId="urn:microsoft.com/office/officeart/2005/8/layout/equation2"/>
    <dgm:cxn modelId="{236A1D1A-8E6D-47EC-8D1F-53420BAB8A23}" srcId="{D1B42CCB-133A-4B9E-B653-3E3DB405E958}" destId="{3B89DB1A-F34C-4F5E-B10C-4B7A58C9B077}" srcOrd="0" destOrd="0" parTransId="{35FDA783-9CDD-4B8A-92E0-83D396048EC5}" sibTransId="{631CD803-DE41-420E-A53C-5F25143F1E4E}"/>
    <dgm:cxn modelId="{525A0DB1-38B0-4EDE-8261-EC0694832405}" type="presOf" srcId="{631CD803-DE41-420E-A53C-5F25143F1E4E}" destId="{217B7BC7-E378-4324-B64A-1DFE28067149}" srcOrd="0" destOrd="0" presId="urn:microsoft.com/office/officeart/2005/8/layout/equation2"/>
    <dgm:cxn modelId="{22A59956-E226-4E9A-8B99-B51832F7C276}" srcId="{D1B42CCB-133A-4B9E-B653-3E3DB405E958}" destId="{BE90DF68-9AF9-4EFF-B70B-068FB2A9C2C1}" srcOrd="1" destOrd="0" parTransId="{8D164EE7-D4BB-42A8-9A05-7BACEFE1E364}" sibTransId="{73C9527C-4CE6-4426-8D0F-72419FDF082A}"/>
    <dgm:cxn modelId="{B95A9758-5039-47A2-BA9C-63CB4FF2B3F5}" srcId="{D1B42CCB-133A-4B9E-B653-3E3DB405E958}" destId="{19265A34-CFE8-4191-971F-63F4CB9DDC09}" srcOrd="2" destOrd="0" parTransId="{F5499BF1-DA3E-48D5-A1E1-6F803905FD66}" sibTransId="{0AEB1E96-6E8B-4FF6-84A3-7E4866A44920}"/>
    <dgm:cxn modelId="{7C5909D2-0B93-488A-8315-13339D7075C5}" type="presParOf" srcId="{83D574A3-B3D0-4D50-A901-646F49A61419}" destId="{0D68949F-6D03-4DAD-BBC0-B51D87BA6CC6}" srcOrd="0" destOrd="0" presId="urn:microsoft.com/office/officeart/2005/8/layout/equation2"/>
    <dgm:cxn modelId="{1524BAF7-9E1D-4149-9673-A56406E88E97}" type="presParOf" srcId="{0D68949F-6D03-4DAD-BBC0-B51D87BA6CC6}" destId="{776DEF62-BA14-4359-95BC-10F4A46C6297}" srcOrd="0" destOrd="0" presId="urn:microsoft.com/office/officeart/2005/8/layout/equation2"/>
    <dgm:cxn modelId="{92770956-C4FC-4537-B77F-5179A1C82158}" type="presParOf" srcId="{0D68949F-6D03-4DAD-BBC0-B51D87BA6CC6}" destId="{1EFC6B35-6E26-41A2-8CCF-BA832D905DEA}" srcOrd="1" destOrd="0" presId="urn:microsoft.com/office/officeart/2005/8/layout/equation2"/>
    <dgm:cxn modelId="{8B0021F9-B586-4E5D-868A-2C02D6DBB1B5}" type="presParOf" srcId="{0D68949F-6D03-4DAD-BBC0-B51D87BA6CC6}" destId="{217B7BC7-E378-4324-B64A-1DFE28067149}" srcOrd="2" destOrd="0" presId="urn:microsoft.com/office/officeart/2005/8/layout/equation2"/>
    <dgm:cxn modelId="{F2454BB7-6A48-4D20-8D5B-E350D952A88F}" type="presParOf" srcId="{0D68949F-6D03-4DAD-BBC0-B51D87BA6CC6}" destId="{16F14043-9355-430E-BBBD-9FC1C0D619DA}" srcOrd="3" destOrd="0" presId="urn:microsoft.com/office/officeart/2005/8/layout/equation2"/>
    <dgm:cxn modelId="{4A48840F-775A-47E6-B12C-4AAB3215DA6D}" type="presParOf" srcId="{0D68949F-6D03-4DAD-BBC0-B51D87BA6CC6}" destId="{EE324683-226D-4970-B1CA-843119E72F8E}" srcOrd="4" destOrd="0" presId="urn:microsoft.com/office/officeart/2005/8/layout/equation2"/>
    <dgm:cxn modelId="{67CD2BEE-746D-4588-9B3A-09516EFAB665}" type="presParOf" srcId="{83D574A3-B3D0-4D50-A901-646F49A61419}" destId="{1A0863E7-EE59-4A23-BC81-C501E13A2974}" srcOrd="1" destOrd="0" presId="urn:microsoft.com/office/officeart/2005/8/layout/equation2"/>
    <dgm:cxn modelId="{AEE052F7-9F4C-47DC-B8F7-43DFF4F7E72A}" type="presParOf" srcId="{1A0863E7-EE59-4A23-BC81-C501E13A2974}" destId="{26DAF9FF-6763-4426-A023-9C3BE75EDD4F}" srcOrd="0" destOrd="0" presId="urn:microsoft.com/office/officeart/2005/8/layout/equation2"/>
    <dgm:cxn modelId="{564ECC39-4DBC-48C0-9DF5-AD50B99069E2}" type="presParOf" srcId="{83D574A3-B3D0-4D50-A901-646F49A61419}" destId="{A8F43252-970E-40C8-98EA-B94311510578}"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430E2F-BEA0-446D-B797-8F7B41768DC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2F3DA11-ABD6-437A-8BE0-F8A158329A69}">
      <dgm:prSet phldrT="[Text]"/>
      <dgm:spPr/>
      <dgm:t>
        <a:bodyPr/>
        <a:lstStyle/>
        <a:p>
          <a:r>
            <a:rPr lang="en-US" dirty="0"/>
            <a:t>1</a:t>
          </a:r>
        </a:p>
      </dgm:t>
    </dgm:pt>
    <dgm:pt modelId="{539DE1E1-F0FE-4337-9F4C-6DA9496FBCCD}" type="parTrans" cxnId="{4ACBBB80-F1E0-4549-902E-ED08134F68EF}">
      <dgm:prSet/>
      <dgm:spPr/>
      <dgm:t>
        <a:bodyPr/>
        <a:lstStyle/>
        <a:p>
          <a:endParaRPr lang="en-US"/>
        </a:p>
      </dgm:t>
    </dgm:pt>
    <dgm:pt modelId="{392E8565-4F00-4FE4-81C6-F4173D71718C}" type="sibTrans" cxnId="{4ACBBB80-F1E0-4549-902E-ED08134F68EF}">
      <dgm:prSet/>
      <dgm:spPr/>
      <dgm:t>
        <a:bodyPr/>
        <a:lstStyle/>
        <a:p>
          <a:endParaRPr lang="en-US"/>
        </a:p>
      </dgm:t>
    </dgm:pt>
    <dgm:pt modelId="{44662C1F-2CDF-4F8C-83FE-4BE7A852B1AB}">
      <dgm:prSet phldrT="[Text]" custT="1"/>
      <dgm:spPr/>
      <dgm:t>
        <a:bodyPr/>
        <a:lstStyle/>
        <a:p>
          <a:pPr marL="0" marR="0" indent="0" algn="just" defTabSz="914400" eaLnBrk="1" fontAlgn="auto" latinLnBrk="0" hangingPunct="1">
            <a:lnSpc>
              <a:spcPct val="100000"/>
            </a:lnSpc>
            <a:spcBef>
              <a:spcPts val="0"/>
            </a:spcBef>
            <a:spcAft>
              <a:spcPts val="0"/>
            </a:spcAft>
            <a:buClrTx/>
            <a:buSzTx/>
            <a:buFontTx/>
            <a:buNone/>
            <a:tabLst/>
            <a:defRPr/>
          </a:pPr>
          <a:r>
            <a:rPr lang="nl-NL" sz="1800" i="0" dirty="0">
              <a:solidFill>
                <a:schemeClr val="tx1"/>
              </a:solidFill>
              <a:latin typeface="Arial" panose="020B0604020202020204" pitchFamily="34" charset="0"/>
              <a:cs typeface="Arial" panose="020B0604020202020204" pitchFamily="34" charset="0"/>
            </a:rPr>
            <a:t> </a:t>
          </a:r>
          <a:r>
            <a:rPr lang="nl-NL" sz="2000" i="0" dirty="0">
              <a:solidFill>
                <a:schemeClr val="tx1"/>
              </a:solidFill>
              <a:latin typeface="Arial" panose="020B0604020202020204" pitchFamily="34" charset="0"/>
              <a:cs typeface="Arial" panose="020B0604020202020204" pitchFamily="34" charset="0"/>
            </a:rPr>
            <a:t>Tiếp </a:t>
          </a:r>
          <a:r>
            <a:rPr lang="nl-NL" sz="2000" dirty="0">
              <a:solidFill>
                <a:schemeClr val="tx1"/>
              </a:solidFill>
              <a:latin typeface="Arial" panose="020B0604020202020204" pitchFamily="34" charset="0"/>
              <a:cs typeface="Arial" panose="020B0604020202020204" pitchFamily="34" charset="0"/>
            </a:rPr>
            <a:t>tục đẩy mạnh tuyên truyền để các cấp, ngành, lực lượng nhận thức sâu sắc về sự cần thiết phải tăng cường khối đại đoàn kết toàn dân tộc hiện nay. </a:t>
          </a:r>
          <a:endParaRPr lang="en-US" sz="2000" dirty="0">
            <a:solidFill>
              <a:schemeClr val="tx1"/>
            </a:solidFill>
            <a:latin typeface="Arial" panose="020B0604020202020204" pitchFamily="34" charset="0"/>
            <a:cs typeface="Arial" panose="020B0604020202020204" pitchFamily="34" charset="0"/>
          </a:endParaRPr>
        </a:p>
      </dgm:t>
    </dgm:pt>
    <dgm:pt modelId="{41555EA1-B502-4515-9FDB-1B3C13AC6802}" type="parTrans" cxnId="{7A9FD96B-F888-45A0-88D6-E69114ECDB12}">
      <dgm:prSet/>
      <dgm:spPr/>
      <dgm:t>
        <a:bodyPr/>
        <a:lstStyle/>
        <a:p>
          <a:endParaRPr lang="en-US"/>
        </a:p>
      </dgm:t>
    </dgm:pt>
    <dgm:pt modelId="{D851C2B8-B73F-4853-A4B8-7A6319292968}" type="sibTrans" cxnId="{7A9FD96B-F888-45A0-88D6-E69114ECDB12}">
      <dgm:prSet/>
      <dgm:spPr/>
      <dgm:t>
        <a:bodyPr/>
        <a:lstStyle/>
        <a:p>
          <a:endParaRPr lang="en-US"/>
        </a:p>
      </dgm:t>
    </dgm:pt>
    <dgm:pt modelId="{471946AC-A3BD-4C87-8FB4-5518D8DA7602}">
      <dgm:prSet phldrT="[Text]"/>
      <dgm:spPr/>
      <dgm:t>
        <a:bodyPr/>
        <a:lstStyle/>
        <a:p>
          <a:r>
            <a:rPr lang="en-US" dirty="0"/>
            <a:t>2</a:t>
          </a:r>
        </a:p>
      </dgm:t>
    </dgm:pt>
    <dgm:pt modelId="{A215CB5D-EA39-426E-9600-F3AA5ED2B162}" type="parTrans" cxnId="{B5047434-AC21-43CD-BB24-10E78CDAB3B5}">
      <dgm:prSet/>
      <dgm:spPr/>
      <dgm:t>
        <a:bodyPr/>
        <a:lstStyle/>
        <a:p>
          <a:endParaRPr lang="en-US"/>
        </a:p>
      </dgm:t>
    </dgm:pt>
    <dgm:pt modelId="{7E6B8022-6CF9-4018-802F-24A47A49E551}" type="sibTrans" cxnId="{B5047434-AC21-43CD-BB24-10E78CDAB3B5}">
      <dgm:prSet/>
      <dgm:spPr/>
      <dgm:t>
        <a:bodyPr/>
        <a:lstStyle/>
        <a:p>
          <a:endParaRPr lang="en-US"/>
        </a:p>
      </dgm:t>
    </dgm:pt>
    <dgm:pt modelId="{5F3D3DC7-0230-4B75-B546-341FB5562901}">
      <dgm:prSet phldrT="[Text]" custT="1"/>
      <dgm:spPr/>
      <dgm:t>
        <a:bodyPr/>
        <a:lstStyle/>
        <a:p>
          <a:pPr marL="0" marR="0" indent="0" algn="just" defTabSz="914400" eaLnBrk="1" fontAlgn="auto" latinLnBrk="0" hangingPunct="1">
            <a:lnSpc>
              <a:spcPct val="100000"/>
            </a:lnSpc>
            <a:spcBef>
              <a:spcPts val="0"/>
            </a:spcBef>
            <a:spcAft>
              <a:spcPts val="0"/>
            </a:spcAft>
            <a:buClrTx/>
            <a:buSzTx/>
            <a:buFontTx/>
            <a:buNone/>
            <a:tabLst/>
            <a:defRPr/>
          </a:pPr>
          <a:r>
            <a:rPr lang="nl-NL" sz="1800" dirty="0">
              <a:solidFill>
                <a:schemeClr val="tx1"/>
              </a:solidFill>
              <a:latin typeface="Arial" panose="020B0604020202020204" pitchFamily="34" charset="0"/>
              <a:cs typeface="Arial" panose="020B0604020202020204" pitchFamily="34" charset="0"/>
            </a:rPr>
            <a:t> </a:t>
          </a:r>
          <a:r>
            <a:rPr lang="nl-NL" sz="2000" dirty="0">
              <a:solidFill>
                <a:schemeClr val="tx1"/>
              </a:solidFill>
              <a:latin typeface="Arial" panose="020B0604020202020204" pitchFamily="34" charset="0"/>
              <a:cs typeface="Arial" panose="020B0604020202020204" pitchFamily="34" charset="0"/>
            </a:rPr>
            <a:t>Tăng cường sự lãnh đạo của Đảng, quản lý của Nhà nước và tiếp tục thể chế hóa các quan điểm, đường lối, chính sách của Đảng về đại đoàn kết toàn dân tộc. </a:t>
          </a:r>
          <a:endParaRPr lang="en-US" sz="2000" dirty="0">
            <a:solidFill>
              <a:schemeClr val="tx1"/>
            </a:solidFill>
            <a:latin typeface="Arial" panose="020B0604020202020204" pitchFamily="34" charset="0"/>
            <a:cs typeface="Arial" panose="020B0604020202020204" pitchFamily="34" charset="0"/>
          </a:endParaRPr>
        </a:p>
      </dgm:t>
    </dgm:pt>
    <dgm:pt modelId="{CE4C5DCE-79D6-4A7B-9252-540C8EDE06A0}" type="parTrans" cxnId="{8F3E1785-C8C9-4416-A424-A9F7212AA46C}">
      <dgm:prSet/>
      <dgm:spPr/>
      <dgm:t>
        <a:bodyPr/>
        <a:lstStyle/>
        <a:p>
          <a:endParaRPr lang="en-US"/>
        </a:p>
      </dgm:t>
    </dgm:pt>
    <dgm:pt modelId="{565E86E3-3D16-4E3C-8829-D623C9731539}" type="sibTrans" cxnId="{8F3E1785-C8C9-4416-A424-A9F7212AA46C}">
      <dgm:prSet/>
      <dgm:spPr/>
      <dgm:t>
        <a:bodyPr/>
        <a:lstStyle/>
        <a:p>
          <a:endParaRPr lang="en-US"/>
        </a:p>
      </dgm:t>
    </dgm:pt>
    <dgm:pt modelId="{5D22FF1B-97FE-477F-A04B-5B1FA4078069}">
      <dgm:prSet phldrT="[Text]"/>
      <dgm:spPr/>
      <dgm:t>
        <a:bodyPr/>
        <a:lstStyle/>
        <a:p>
          <a:r>
            <a:rPr lang="en-US" dirty="0"/>
            <a:t>3</a:t>
          </a:r>
        </a:p>
      </dgm:t>
    </dgm:pt>
    <dgm:pt modelId="{8EF89C15-E09E-4DC5-AACD-290EBE752ADB}" type="parTrans" cxnId="{A3F77F1E-44BE-4F70-BDE8-9A1B97B61840}">
      <dgm:prSet/>
      <dgm:spPr/>
      <dgm:t>
        <a:bodyPr/>
        <a:lstStyle/>
        <a:p>
          <a:endParaRPr lang="en-US"/>
        </a:p>
      </dgm:t>
    </dgm:pt>
    <dgm:pt modelId="{3947B4EC-2AE2-4C11-9FE9-B5CA45EB5EAB}" type="sibTrans" cxnId="{A3F77F1E-44BE-4F70-BDE8-9A1B97B61840}">
      <dgm:prSet/>
      <dgm:spPr/>
      <dgm:t>
        <a:bodyPr/>
        <a:lstStyle/>
        <a:p>
          <a:endParaRPr lang="en-US"/>
        </a:p>
      </dgm:t>
    </dgm:pt>
    <dgm:pt modelId="{D8D55F4F-CC89-45C1-9313-D9365F071347}">
      <dgm:prSet phldrT="[Text]" custT="1"/>
      <dgm:spPr/>
      <dgm:t>
        <a:bodyPr/>
        <a:lstStyle/>
        <a:p>
          <a:pPr marL="0" marR="0" indent="0" algn="just" defTabSz="914400" eaLnBrk="1" fontAlgn="auto" latinLnBrk="0" hangingPunct="1">
            <a:lnSpc>
              <a:spcPct val="100000"/>
            </a:lnSpc>
            <a:spcBef>
              <a:spcPts val="0"/>
            </a:spcBef>
            <a:spcAft>
              <a:spcPts val="0"/>
            </a:spcAft>
            <a:buClrTx/>
            <a:buSzTx/>
            <a:buFontTx/>
            <a:buNone/>
            <a:tabLst/>
            <a:defRPr/>
          </a:pPr>
          <a:r>
            <a:rPr lang="nl-NL" sz="1800" dirty="0">
              <a:solidFill>
                <a:schemeClr val="tx1"/>
              </a:solidFill>
              <a:latin typeface="Arial" panose="020B0604020202020204" pitchFamily="34" charset="0"/>
              <a:cs typeface="Arial" panose="020B0604020202020204" pitchFamily="34" charset="0"/>
            </a:rPr>
            <a:t> </a:t>
          </a:r>
          <a:r>
            <a:rPr lang="nl-NL" sz="2000" dirty="0">
              <a:solidFill>
                <a:schemeClr val="tx1"/>
              </a:solidFill>
              <a:latin typeface="Arial" panose="020B0604020202020204" pitchFamily="34" charset="0"/>
              <a:cs typeface="Arial" panose="020B0604020202020204" pitchFamily="34" charset="0"/>
            </a:rPr>
            <a:t>Giải quyết tốt quan hệ lợi ích giữa các giai cấp, tầng lớp xã hội; kết hợp hài hòa lợi ích cá nhân, lợi ích tập thể và toàn xã hội. </a:t>
          </a:r>
          <a:endParaRPr lang="en-US" sz="1800" dirty="0">
            <a:solidFill>
              <a:schemeClr val="tx1"/>
            </a:solidFill>
            <a:latin typeface="Arial" panose="020B0604020202020204" pitchFamily="34" charset="0"/>
            <a:cs typeface="Arial" panose="020B0604020202020204" pitchFamily="34" charset="0"/>
          </a:endParaRPr>
        </a:p>
      </dgm:t>
    </dgm:pt>
    <dgm:pt modelId="{9ADD02A5-F5A9-4383-8C1A-D5CBE4C75EA4}" type="parTrans" cxnId="{827704EA-8DB1-4DF6-9C80-5C519E71BC1A}">
      <dgm:prSet/>
      <dgm:spPr/>
      <dgm:t>
        <a:bodyPr/>
        <a:lstStyle/>
        <a:p>
          <a:endParaRPr lang="en-US"/>
        </a:p>
      </dgm:t>
    </dgm:pt>
    <dgm:pt modelId="{01A5A04D-660F-4F06-ABF2-45F0A1CC1DD9}" type="sibTrans" cxnId="{827704EA-8DB1-4DF6-9C80-5C519E71BC1A}">
      <dgm:prSet/>
      <dgm:spPr/>
      <dgm:t>
        <a:bodyPr/>
        <a:lstStyle/>
        <a:p>
          <a:endParaRPr lang="en-US"/>
        </a:p>
      </dgm:t>
    </dgm:pt>
    <dgm:pt modelId="{2B28B079-F367-4EDA-993B-CCCB032DAEDA}">
      <dgm:prSet phldrT="[Text]" custT="1"/>
      <dgm:spPr/>
      <dgm:t>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mj-lt"/>
              <a:cs typeface="Arial" panose="020B0604020202020204" pitchFamily="34" charset="0"/>
            </a:rPr>
            <a:t>4</a:t>
          </a:r>
        </a:p>
      </dgm:t>
    </dgm:pt>
    <dgm:pt modelId="{784D957E-745A-4D30-B6C5-2ADAD0DFAC42}" type="parTrans" cxnId="{3BBBA7B1-39D5-49C8-AA83-B0F41F41909F}">
      <dgm:prSet/>
      <dgm:spPr/>
      <dgm:t>
        <a:bodyPr/>
        <a:lstStyle/>
        <a:p>
          <a:endParaRPr lang="en-US"/>
        </a:p>
      </dgm:t>
    </dgm:pt>
    <dgm:pt modelId="{2987F1D1-D18B-40E6-A00C-FA1C7C7365A2}" type="sibTrans" cxnId="{3BBBA7B1-39D5-49C8-AA83-B0F41F41909F}">
      <dgm:prSet/>
      <dgm:spPr/>
      <dgm:t>
        <a:bodyPr/>
        <a:lstStyle/>
        <a:p>
          <a:endParaRPr lang="en-US"/>
        </a:p>
      </dgm:t>
    </dgm:pt>
    <dgm:pt modelId="{B07C965C-0E59-491B-981A-F56A91B1AF7A}">
      <dgm:prSet custT="1"/>
      <dgm:spPr/>
      <dgm:t>
        <a:bodyPr/>
        <a:lstStyle/>
        <a:p>
          <a:pPr marL="0" marR="0" indent="0" algn="just" defTabSz="914400" eaLnBrk="1" fontAlgn="auto" latinLnBrk="0" hangingPunct="1">
            <a:lnSpc>
              <a:spcPct val="100000"/>
            </a:lnSpc>
            <a:spcBef>
              <a:spcPts val="0"/>
            </a:spcBef>
            <a:spcAft>
              <a:spcPts val="0"/>
            </a:spcAft>
            <a:buClrTx/>
            <a:buSzTx/>
            <a:buFontTx/>
            <a:buNone/>
            <a:tabLst/>
            <a:defRPr/>
          </a:pPr>
          <a:r>
            <a:rPr lang="nl-NL" sz="1800" dirty="0">
              <a:solidFill>
                <a:schemeClr val="tx1"/>
              </a:solidFill>
              <a:latin typeface="Arial" panose="020B0604020202020204" pitchFamily="34" charset="0"/>
              <a:cs typeface="Arial" panose="020B0604020202020204" pitchFamily="34" charset="0"/>
            </a:rPr>
            <a:t> </a:t>
          </a:r>
          <a:r>
            <a:rPr lang="nl-NL" sz="2000" dirty="0">
              <a:solidFill>
                <a:schemeClr val="tx1"/>
              </a:solidFill>
              <a:latin typeface="Arial" panose="020B0604020202020204" pitchFamily="34" charset="0"/>
              <a:cs typeface="Arial" panose="020B0604020202020204" pitchFamily="34" charset="0"/>
            </a:rPr>
            <a:t>Tăng cường quan hệ mật thiết giữa nhân dân với Đảng, Nhà nước, tạo sinh lực mới của khối đại đoàn kết toàn dân tộc. </a:t>
          </a:r>
          <a:endParaRPr lang="en-US" sz="2000" dirty="0">
            <a:solidFill>
              <a:schemeClr val="tx1"/>
            </a:solidFill>
            <a:latin typeface="Arial" panose="020B0604020202020204" pitchFamily="34" charset="0"/>
            <a:cs typeface="Arial" panose="020B0604020202020204" pitchFamily="34" charset="0"/>
          </a:endParaRPr>
        </a:p>
      </dgm:t>
    </dgm:pt>
    <dgm:pt modelId="{3940A82B-DA67-4B1A-883E-7030E13B05BB}" type="parTrans" cxnId="{9454DE7E-5A81-4721-904C-2B9E0AB621D4}">
      <dgm:prSet/>
      <dgm:spPr/>
      <dgm:t>
        <a:bodyPr/>
        <a:lstStyle/>
        <a:p>
          <a:endParaRPr lang="en-US"/>
        </a:p>
      </dgm:t>
    </dgm:pt>
    <dgm:pt modelId="{126D6EAC-6631-4D10-8C0D-2EFF4A266C3C}" type="sibTrans" cxnId="{9454DE7E-5A81-4721-904C-2B9E0AB621D4}">
      <dgm:prSet/>
      <dgm:spPr/>
      <dgm:t>
        <a:bodyPr/>
        <a:lstStyle/>
        <a:p>
          <a:endParaRPr lang="en-US"/>
        </a:p>
      </dgm:t>
    </dgm:pt>
    <dgm:pt modelId="{485BF536-7AE2-4A84-A218-3CB2C241FA17}">
      <dgm:prSet custT="1"/>
      <dgm:spPr/>
      <dgm:t>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mj-lt"/>
              <a:cs typeface="Arial" panose="020B0604020202020204" pitchFamily="34" charset="0"/>
            </a:rPr>
            <a:t>5</a:t>
          </a:r>
        </a:p>
      </dgm:t>
    </dgm:pt>
    <dgm:pt modelId="{05071DA1-73B8-4396-A663-51583A0DDFC8}" type="parTrans" cxnId="{156F4603-199E-4BD9-9741-007D168AA6C0}">
      <dgm:prSet/>
      <dgm:spPr/>
      <dgm:t>
        <a:bodyPr/>
        <a:lstStyle/>
        <a:p>
          <a:endParaRPr lang="en-US"/>
        </a:p>
      </dgm:t>
    </dgm:pt>
    <dgm:pt modelId="{94D99A13-E977-44A0-A257-B823EB40E279}" type="sibTrans" cxnId="{156F4603-199E-4BD9-9741-007D168AA6C0}">
      <dgm:prSet/>
      <dgm:spPr/>
      <dgm:t>
        <a:bodyPr/>
        <a:lstStyle/>
        <a:p>
          <a:endParaRPr lang="en-US"/>
        </a:p>
      </dgm:t>
    </dgm:pt>
    <dgm:pt modelId="{0C49046C-CD26-4FBE-9A8C-408B2FDDF6F9}">
      <dgm:prSet custT="1"/>
      <dgm:spPr/>
      <dgm:t>
        <a:bodyPr/>
        <a:lstStyle/>
        <a:p>
          <a:pPr marL="0" marR="0" indent="0" algn="just" defTabSz="914400" eaLnBrk="1" fontAlgn="auto" latinLnBrk="0" hangingPunct="1">
            <a:lnSpc>
              <a:spcPct val="100000"/>
            </a:lnSpc>
            <a:spcBef>
              <a:spcPts val="0"/>
            </a:spcBef>
            <a:spcAft>
              <a:spcPts val="0"/>
            </a:spcAft>
            <a:buClrTx/>
            <a:buSzTx/>
            <a:buFontTx/>
            <a:buNone/>
            <a:tabLst/>
            <a:defRPr/>
          </a:pPr>
          <a:r>
            <a:rPr lang="nl-NL" sz="1800" dirty="0">
              <a:solidFill>
                <a:schemeClr val="tx1"/>
              </a:solidFill>
              <a:latin typeface="Arial" panose="020B0604020202020204" pitchFamily="34" charset="0"/>
              <a:cs typeface="Arial" panose="020B0604020202020204" pitchFamily="34" charset="0"/>
            </a:rPr>
            <a:t> </a:t>
          </a:r>
          <a:r>
            <a:rPr lang="nl-NL" sz="2000" dirty="0">
              <a:solidFill>
                <a:schemeClr val="tx1"/>
              </a:solidFill>
              <a:latin typeface="Arial" panose="020B0604020202020204" pitchFamily="34" charset="0"/>
              <a:cs typeface="Arial" panose="020B0604020202020204" pitchFamily="34" charset="0"/>
            </a:rPr>
            <a:t>Kiên quyết đấu tranh với các quan điểm sai trái, thù địch, phá hoại, chia rẽ khối đại đoàn kết toàn dân tộc.</a:t>
          </a:r>
          <a:r>
            <a:rPr lang="nl-NL" sz="2000" i="1" dirty="0">
              <a:solidFill>
                <a:schemeClr val="tx1"/>
              </a:solidFill>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a:p>
          <a:pPr marL="285750" indent="0" defTabSz="2889250">
            <a:lnSpc>
              <a:spcPct val="90000"/>
            </a:lnSpc>
            <a:spcBef>
              <a:spcPct val="0"/>
            </a:spcBef>
            <a:spcAft>
              <a:spcPct val="15000"/>
            </a:spcAft>
            <a:buNone/>
          </a:pPr>
          <a:endParaRPr lang="en-US" dirty="0"/>
        </a:p>
      </dgm:t>
    </dgm:pt>
    <dgm:pt modelId="{EB3EA5DA-4C45-4A70-926F-E0A57427445F}" type="parTrans" cxnId="{B2BD495C-9F10-48A5-9703-4F18A5C81F94}">
      <dgm:prSet/>
      <dgm:spPr/>
      <dgm:t>
        <a:bodyPr/>
        <a:lstStyle/>
        <a:p>
          <a:endParaRPr lang="en-US"/>
        </a:p>
      </dgm:t>
    </dgm:pt>
    <dgm:pt modelId="{CE8D0CAD-86BD-4E80-920F-10197394B04E}" type="sibTrans" cxnId="{B2BD495C-9F10-48A5-9703-4F18A5C81F94}">
      <dgm:prSet/>
      <dgm:spPr/>
      <dgm:t>
        <a:bodyPr/>
        <a:lstStyle/>
        <a:p>
          <a:endParaRPr lang="en-US"/>
        </a:p>
      </dgm:t>
    </dgm:pt>
    <dgm:pt modelId="{D1C23842-49E9-4593-AC84-3B5D1B803CE8}" type="pres">
      <dgm:prSet presAssocID="{09430E2F-BEA0-446D-B797-8F7B41768DCD}" presName="linearFlow" presStyleCnt="0">
        <dgm:presLayoutVars>
          <dgm:dir/>
          <dgm:animLvl val="lvl"/>
          <dgm:resizeHandles val="exact"/>
        </dgm:presLayoutVars>
      </dgm:prSet>
      <dgm:spPr/>
      <dgm:t>
        <a:bodyPr/>
        <a:lstStyle/>
        <a:p>
          <a:endParaRPr lang="en-US"/>
        </a:p>
      </dgm:t>
    </dgm:pt>
    <dgm:pt modelId="{656A2627-4EB7-47D8-AF2B-4310E559E431}" type="pres">
      <dgm:prSet presAssocID="{E2F3DA11-ABD6-437A-8BE0-F8A158329A69}" presName="composite" presStyleCnt="0"/>
      <dgm:spPr/>
    </dgm:pt>
    <dgm:pt modelId="{5AAFC7EB-DF03-49AA-8B1B-58071B5966C1}" type="pres">
      <dgm:prSet presAssocID="{E2F3DA11-ABD6-437A-8BE0-F8A158329A69}" presName="parentText" presStyleLbl="alignNode1" presStyleIdx="0" presStyleCnt="5">
        <dgm:presLayoutVars>
          <dgm:chMax val="1"/>
          <dgm:bulletEnabled val="1"/>
        </dgm:presLayoutVars>
      </dgm:prSet>
      <dgm:spPr/>
      <dgm:t>
        <a:bodyPr/>
        <a:lstStyle/>
        <a:p>
          <a:endParaRPr lang="en-US"/>
        </a:p>
      </dgm:t>
    </dgm:pt>
    <dgm:pt modelId="{0D875020-7D49-46CD-8768-0004D1EE788B}" type="pres">
      <dgm:prSet presAssocID="{E2F3DA11-ABD6-437A-8BE0-F8A158329A69}" presName="descendantText" presStyleLbl="alignAcc1" presStyleIdx="0" presStyleCnt="5">
        <dgm:presLayoutVars>
          <dgm:bulletEnabled val="1"/>
        </dgm:presLayoutVars>
      </dgm:prSet>
      <dgm:spPr/>
      <dgm:t>
        <a:bodyPr/>
        <a:lstStyle/>
        <a:p>
          <a:endParaRPr lang="en-US"/>
        </a:p>
      </dgm:t>
    </dgm:pt>
    <dgm:pt modelId="{628C7F0F-ECDB-4E2E-8B87-041E74250973}" type="pres">
      <dgm:prSet presAssocID="{392E8565-4F00-4FE4-81C6-F4173D71718C}" presName="sp" presStyleCnt="0"/>
      <dgm:spPr/>
    </dgm:pt>
    <dgm:pt modelId="{4F3C0C70-FA61-427F-B840-724AD33FA24C}" type="pres">
      <dgm:prSet presAssocID="{471946AC-A3BD-4C87-8FB4-5518D8DA7602}" presName="composite" presStyleCnt="0"/>
      <dgm:spPr/>
    </dgm:pt>
    <dgm:pt modelId="{8CA731FA-341C-493B-AD6A-91C8CF95F7CA}" type="pres">
      <dgm:prSet presAssocID="{471946AC-A3BD-4C87-8FB4-5518D8DA7602}" presName="parentText" presStyleLbl="alignNode1" presStyleIdx="1" presStyleCnt="5">
        <dgm:presLayoutVars>
          <dgm:chMax val="1"/>
          <dgm:bulletEnabled val="1"/>
        </dgm:presLayoutVars>
      </dgm:prSet>
      <dgm:spPr/>
      <dgm:t>
        <a:bodyPr/>
        <a:lstStyle/>
        <a:p>
          <a:endParaRPr lang="en-US"/>
        </a:p>
      </dgm:t>
    </dgm:pt>
    <dgm:pt modelId="{D42E2286-02D6-41D4-A31B-FD029895305C}" type="pres">
      <dgm:prSet presAssocID="{471946AC-A3BD-4C87-8FB4-5518D8DA7602}" presName="descendantText" presStyleLbl="alignAcc1" presStyleIdx="1" presStyleCnt="5">
        <dgm:presLayoutVars>
          <dgm:bulletEnabled val="1"/>
        </dgm:presLayoutVars>
      </dgm:prSet>
      <dgm:spPr/>
      <dgm:t>
        <a:bodyPr/>
        <a:lstStyle/>
        <a:p>
          <a:endParaRPr lang="en-US"/>
        </a:p>
      </dgm:t>
    </dgm:pt>
    <dgm:pt modelId="{C7CFC7B2-15D1-4698-9F47-9C5C2CFE65D7}" type="pres">
      <dgm:prSet presAssocID="{7E6B8022-6CF9-4018-802F-24A47A49E551}" presName="sp" presStyleCnt="0"/>
      <dgm:spPr/>
    </dgm:pt>
    <dgm:pt modelId="{1103266C-C6C0-4B70-9945-89A361F78A5A}" type="pres">
      <dgm:prSet presAssocID="{5D22FF1B-97FE-477F-A04B-5B1FA4078069}" presName="composite" presStyleCnt="0"/>
      <dgm:spPr/>
    </dgm:pt>
    <dgm:pt modelId="{64E0AA39-FD86-4425-809D-DB46DDB2159D}" type="pres">
      <dgm:prSet presAssocID="{5D22FF1B-97FE-477F-A04B-5B1FA4078069}" presName="parentText" presStyleLbl="alignNode1" presStyleIdx="2" presStyleCnt="5">
        <dgm:presLayoutVars>
          <dgm:chMax val="1"/>
          <dgm:bulletEnabled val="1"/>
        </dgm:presLayoutVars>
      </dgm:prSet>
      <dgm:spPr/>
      <dgm:t>
        <a:bodyPr/>
        <a:lstStyle/>
        <a:p>
          <a:endParaRPr lang="en-US"/>
        </a:p>
      </dgm:t>
    </dgm:pt>
    <dgm:pt modelId="{CC4FF7FF-CA53-40D2-A486-1430A08B4EBA}" type="pres">
      <dgm:prSet presAssocID="{5D22FF1B-97FE-477F-A04B-5B1FA4078069}" presName="descendantText" presStyleLbl="alignAcc1" presStyleIdx="2" presStyleCnt="5">
        <dgm:presLayoutVars>
          <dgm:bulletEnabled val="1"/>
        </dgm:presLayoutVars>
      </dgm:prSet>
      <dgm:spPr/>
      <dgm:t>
        <a:bodyPr/>
        <a:lstStyle/>
        <a:p>
          <a:endParaRPr lang="en-US"/>
        </a:p>
      </dgm:t>
    </dgm:pt>
    <dgm:pt modelId="{3428D6F1-6DAB-48F7-AB4E-6E9340C6875F}" type="pres">
      <dgm:prSet presAssocID="{3947B4EC-2AE2-4C11-9FE9-B5CA45EB5EAB}" presName="sp" presStyleCnt="0"/>
      <dgm:spPr/>
    </dgm:pt>
    <dgm:pt modelId="{7B67E32A-0AD3-469B-91BC-4949E23E1DE7}" type="pres">
      <dgm:prSet presAssocID="{2B28B079-F367-4EDA-993B-CCCB032DAEDA}" presName="composite" presStyleCnt="0"/>
      <dgm:spPr/>
    </dgm:pt>
    <dgm:pt modelId="{B65BACF6-97DC-4840-BCC0-51E19B70377E}" type="pres">
      <dgm:prSet presAssocID="{2B28B079-F367-4EDA-993B-CCCB032DAEDA}" presName="parentText" presStyleLbl="alignNode1" presStyleIdx="3" presStyleCnt="5">
        <dgm:presLayoutVars>
          <dgm:chMax val="1"/>
          <dgm:bulletEnabled val="1"/>
        </dgm:presLayoutVars>
      </dgm:prSet>
      <dgm:spPr/>
      <dgm:t>
        <a:bodyPr/>
        <a:lstStyle/>
        <a:p>
          <a:endParaRPr lang="en-US"/>
        </a:p>
      </dgm:t>
    </dgm:pt>
    <dgm:pt modelId="{F7B1EF49-A5D4-461D-9E12-9C801DE51551}" type="pres">
      <dgm:prSet presAssocID="{2B28B079-F367-4EDA-993B-CCCB032DAEDA}" presName="descendantText" presStyleLbl="alignAcc1" presStyleIdx="3" presStyleCnt="5">
        <dgm:presLayoutVars>
          <dgm:bulletEnabled val="1"/>
        </dgm:presLayoutVars>
      </dgm:prSet>
      <dgm:spPr/>
      <dgm:t>
        <a:bodyPr/>
        <a:lstStyle/>
        <a:p>
          <a:endParaRPr lang="en-US"/>
        </a:p>
      </dgm:t>
    </dgm:pt>
    <dgm:pt modelId="{05770336-9500-41FA-9EFB-E07B354B8E0C}" type="pres">
      <dgm:prSet presAssocID="{2987F1D1-D18B-40E6-A00C-FA1C7C7365A2}" presName="sp" presStyleCnt="0"/>
      <dgm:spPr/>
    </dgm:pt>
    <dgm:pt modelId="{E11933B2-EB81-4C97-AD66-79CBF3599A6D}" type="pres">
      <dgm:prSet presAssocID="{485BF536-7AE2-4A84-A218-3CB2C241FA17}" presName="composite" presStyleCnt="0"/>
      <dgm:spPr/>
    </dgm:pt>
    <dgm:pt modelId="{6746326B-626E-407B-9746-7CF73E4EF9CA}" type="pres">
      <dgm:prSet presAssocID="{485BF536-7AE2-4A84-A218-3CB2C241FA17}" presName="parentText" presStyleLbl="alignNode1" presStyleIdx="4" presStyleCnt="5" custLinFactNeighborY="0">
        <dgm:presLayoutVars>
          <dgm:chMax val="1"/>
          <dgm:bulletEnabled val="1"/>
        </dgm:presLayoutVars>
      </dgm:prSet>
      <dgm:spPr/>
      <dgm:t>
        <a:bodyPr/>
        <a:lstStyle/>
        <a:p>
          <a:endParaRPr lang="en-US"/>
        </a:p>
      </dgm:t>
    </dgm:pt>
    <dgm:pt modelId="{1A089F6F-7E31-44CC-B6F8-C24BDEFF394D}" type="pres">
      <dgm:prSet presAssocID="{485BF536-7AE2-4A84-A218-3CB2C241FA17}" presName="descendantText" presStyleLbl="alignAcc1" presStyleIdx="4" presStyleCnt="5">
        <dgm:presLayoutVars>
          <dgm:bulletEnabled val="1"/>
        </dgm:presLayoutVars>
      </dgm:prSet>
      <dgm:spPr/>
      <dgm:t>
        <a:bodyPr/>
        <a:lstStyle/>
        <a:p>
          <a:endParaRPr lang="en-US"/>
        </a:p>
      </dgm:t>
    </dgm:pt>
  </dgm:ptLst>
  <dgm:cxnLst>
    <dgm:cxn modelId="{9BD80988-9B5C-498C-9B1A-DEEF455D6A70}" type="presOf" srcId="{5F3D3DC7-0230-4B75-B546-341FB5562901}" destId="{D42E2286-02D6-41D4-A31B-FD029895305C}" srcOrd="0" destOrd="0" presId="urn:microsoft.com/office/officeart/2005/8/layout/chevron2"/>
    <dgm:cxn modelId="{4EBD914B-5146-4CC0-9B76-78955DC8EF96}" type="presOf" srcId="{485BF536-7AE2-4A84-A218-3CB2C241FA17}" destId="{6746326B-626E-407B-9746-7CF73E4EF9CA}" srcOrd="0" destOrd="0" presId="urn:microsoft.com/office/officeart/2005/8/layout/chevron2"/>
    <dgm:cxn modelId="{1BEDCF48-63D8-4110-96A5-DFB78197FF45}" type="presOf" srcId="{44662C1F-2CDF-4F8C-83FE-4BE7A852B1AB}" destId="{0D875020-7D49-46CD-8768-0004D1EE788B}" srcOrd="0" destOrd="0" presId="urn:microsoft.com/office/officeart/2005/8/layout/chevron2"/>
    <dgm:cxn modelId="{827704EA-8DB1-4DF6-9C80-5C519E71BC1A}" srcId="{5D22FF1B-97FE-477F-A04B-5B1FA4078069}" destId="{D8D55F4F-CC89-45C1-9313-D9365F071347}" srcOrd="0" destOrd="0" parTransId="{9ADD02A5-F5A9-4383-8C1A-D5CBE4C75EA4}" sibTransId="{01A5A04D-660F-4F06-ABF2-45F0A1CC1DD9}"/>
    <dgm:cxn modelId="{8F3E1785-C8C9-4416-A424-A9F7212AA46C}" srcId="{471946AC-A3BD-4C87-8FB4-5518D8DA7602}" destId="{5F3D3DC7-0230-4B75-B546-341FB5562901}" srcOrd="0" destOrd="0" parTransId="{CE4C5DCE-79D6-4A7B-9252-540C8EDE06A0}" sibTransId="{565E86E3-3D16-4E3C-8829-D623C9731539}"/>
    <dgm:cxn modelId="{B2BD495C-9F10-48A5-9703-4F18A5C81F94}" srcId="{485BF536-7AE2-4A84-A218-3CB2C241FA17}" destId="{0C49046C-CD26-4FBE-9A8C-408B2FDDF6F9}" srcOrd="0" destOrd="0" parTransId="{EB3EA5DA-4C45-4A70-926F-E0A57427445F}" sibTransId="{CE8D0CAD-86BD-4E80-920F-10197394B04E}"/>
    <dgm:cxn modelId="{156F4603-199E-4BD9-9741-007D168AA6C0}" srcId="{09430E2F-BEA0-446D-B797-8F7B41768DCD}" destId="{485BF536-7AE2-4A84-A218-3CB2C241FA17}" srcOrd="4" destOrd="0" parTransId="{05071DA1-73B8-4396-A663-51583A0DDFC8}" sibTransId="{94D99A13-E977-44A0-A257-B823EB40E279}"/>
    <dgm:cxn modelId="{8C537AE2-0DE1-485B-AFA1-9B252AC59590}" type="presOf" srcId="{B07C965C-0E59-491B-981A-F56A91B1AF7A}" destId="{F7B1EF49-A5D4-461D-9E12-9C801DE51551}" srcOrd="0" destOrd="0" presId="urn:microsoft.com/office/officeart/2005/8/layout/chevron2"/>
    <dgm:cxn modelId="{204DC5B8-AED6-4315-9E86-AB5D2607FBF7}" type="presOf" srcId="{D8D55F4F-CC89-45C1-9313-D9365F071347}" destId="{CC4FF7FF-CA53-40D2-A486-1430A08B4EBA}" srcOrd="0" destOrd="0" presId="urn:microsoft.com/office/officeart/2005/8/layout/chevron2"/>
    <dgm:cxn modelId="{4ACBBB80-F1E0-4549-902E-ED08134F68EF}" srcId="{09430E2F-BEA0-446D-B797-8F7B41768DCD}" destId="{E2F3DA11-ABD6-437A-8BE0-F8A158329A69}" srcOrd="0" destOrd="0" parTransId="{539DE1E1-F0FE-4337-9F4C-6DA9496FBCCD}" sibTransId="{392E8565-4F00-4FE4-81C6-F4173D71718C}"/>
    <dgm:cxn modelId="{A3F77F1E-44BE-4F70-BDE8-9A1B97B61840}" srcId="{09430E2F-BEA0-446D-B797-8F7B41768DCD}" destId="{5D22FF1B-97FE-477F-A04B-5B1FA4078069}" srcOrd="2" destOrd="0" parTransId="{8EF89C15-E09E-4DC5-AACD-290EBE752ADB}" sibTransId="{3947B4EC-2AE2-4C11-9FE9-B5CA45EB5EAB}"/>
    <dgm:cxn modelId="{7A9FD96B-F888-45A0-88D6-E69114ECDB12}" srcId="{E2F3DA11-ABD6-437A-8BE0-F8A158329A69}" destId="{44662C1F-2CDF-4F8C-83FE-4BE7A852B1AB}" srcOrd="0" destOrd="0" parTransId="{41555EA1-B502-4515-9FDB-1B3C13AC6802}" sibTransId="{D851C2B8-B73F-4853-A4B8-7A6319292968}"/>
    <dgm:cxn modelId="{B5047434-AC21-43CD-BB24-10E78CDAB3B5}" srcId="{09430E2F-BEA0-446D-B797-8F7B41768DCD}" destId="{471946AC-A3BD-4C87-8FB4-5518D8DA7602}" srcOrd="1" destOrd="0" parTransId="{A215CB5D-EA39-426E-9600-F3AA5ED2B162}" sibTransId="{7E6B8022-6CF9-4018-802F-24A47A49E551}"/>
    <dgm:cxn modelId="{17706D6A-3C4F-4245-8D5A-E6D64DDC615D}" type="presOf" srcId="{0C49046C-CD26-4FBE-9A8C-408B2FDDF6F9}" destId="{1A089F6F-7E31-44CC-B6F8-C24BDEFF394D}" srcOrd="0" destOrd="0" presId="urn:microsoft.com/office/officeart/2005/8/layout/chevron2"/>
    <dgm:cxn modelId="{2E8BC511-BE1E-4D60-8DD2-CB34AB6C91B2}" type="presOf" srcId="{09430E2F-BEA0-446D-B797-8F7B41768DCD}" destId="{D1C23842-49E9-4593-AC84-3B5D1B803CE8}" srcOrd="0" destOrd="0" presId="urn:microsoft.com/office/officeart/2005/8/layout/chevron2"/>
    <dgm:cxn modelId="{3BBBA7B1-39D5-49C8-AA83-B0F41F41909F}" srcId="{09430E2F-BEA0-446D-B797-8F7B41768DCD}" destId="{2B28B079-F367-4EDA-993B-CCCB032DAEDA}" srcOrd="3" destOrd="0" parTransId="{784D957E-745A-4D30-B6C5-2ADAD0DFAC42}" sibTransId="{2987F1D1-D18B-40E6-A00C-FA1C7C7365A2}"/>
    <dgm:cxn modelId="{69AECF79-E5A6-449B-A438-1442A6879190}" type="presOf" srcId="{471946AC-A3BD-4C87-8FB4-5518D8DA7602}" destId="{8CA731FA-341C-493B-AD6A-91C8CF95F7CA}" srcOrd="0" destOrd="0" presId="urn:microsoft.com/office/officeart/2005/8/layout/chevron2"/>
    <dgm:cxn modelId="{782325F2-AA81-4F30-A70F-161916DE0EC3}" type="presOf" srcId="{2B28B079-F367-4EDA-993B-CCCB032DAEDA}" destId="{B65BACF6-97DC-4840-BCC0-51E19B70377E}" srcOrd="0" destOrd="0" presId="urn:microsoft.com/office/officeart/2005/8/layout/chevron2"/>
    <dgm:cxn modelId="{0EC8CBB9-8668-43ED-82AC-C89C00A35EBC}" type="presOf" srcId="{E2F3DA11-ABD6-437A-8BE0-F8A158329A69}" destId="{5AAFC7EB-DF03-49AA-8B1B-58071B5966C1}" srcOrd="0" destOrd="0" presId="urn:microsoft.com/office/officeart/2005/8/layout/chevron2"/>
    <dgm:cxn modelId="{9454DE7E-5A81-4721-904C-2B9E0AB621D4}" srcId="{2B28B079-F367-4EDA-993B-CCCB032DAEDA}" destId="{B07C965C-0E59-491B-981A-F56A91B1AF7A}" srcOrd="0" destOrd="0" parTransId="{3940A82B-DA67-4B1A-883E-7030E13B05BB}" sibTransId="{126D6EAC-6631-4D10-8C0D-2EFF4A266C3C}"/>
    <dgm:cxn modelId="{C451DF8C-05E8-461B-8C9C-75341E946854}" type="presOf" srcId="{5D22FF1B-97FE-477F-A04B-5B1FA4078069}" destId="{64E0AA39-FD86-4425-809D-DB46DDB2159D}" srcOrd="0" destOrd="0" presId="urn:microsoft.com/office/officeart/2005/8/layout/chevron2"/>
    <dgm:cxn modelId="{42698416-2287-4307-AD92-1EEB5DFEC8DF}" type="presParOf" srcId="{D1C23842-49E9-4593-AC84-3B5D1B803CE8}" destId="{656A2627-4EB7-47D8-AF2B-4310E559E431}" srcOrd="0" destOrd="0" presId="urn:microsoft.com/office/officeart/2005/8/layout/chevron2"/>
    <dgm:cxn modelId="{DE0EFC83-5211-459A-94D1-00177E698E40}" type="presParOf" srcId="{656A2627-4EB7-47D8-AF2B-4310E559E431}" destId="{5AAFC7EB-DF03-49AA-8B1B-58071B5966C1}" srcOrd="0" destOrd="0" presId="urn:microsoft.com/office/officeart/2005/8/layout/chevron2"/>
    <dgm:cxn modelId="{26B7AD7B-5826-47B7-BB3B-E38F2D4C685D}" type="presParOf" srcId="{656A2627-4EB7-47D8-AF2B-4310E559E431}" destId="{0D875020-7D49-46CD-8768-0004D1EE788B}" srcOrd="1" destOrd="0" presId="urn:microsoft.com/office/officeart/2005/8/layout/chevron2"/>
    <dgm:cxn modelId="{BAC3BF5A-C732-4720-83E8-01380CDE2E5D}" type="presParOf" srcId="{D1C23842-49E9-4593-AC84-3B5D1B803CE8}" destId="{628C7F0F-ECDB-4E2E-8B87-041E74250973}" srcOrd="1" destOrd="0" presId="urn:microsoft.com/office/officeart/2005/8/layout/chevron2"/>
    <dgm:cxn modelId="{F0C84657-6A3A-4451-A5D1-8DB7FCAE2D08}" type="presParOf" srcId="{D1C23842-49E9-4593-AC84-3B5D1B803CE8}" destId="{4F3C0C70-FA61-427F-B840-724AD33FA24C}" srcOrd="2" destOrd="0" presId="urn:microsoft.com/office/officeart/2005/8/layout/chevron2"/>
    <dgm:cxn modelId="{26EF4DA3-BE3B-4993-8FF3-D628509EEF6C}" type="presParOf" srcId="{4F3C0C70-FA61-427F-B840-724AD33FA24C}" destId="{8CA731FA-341C-493B-AD6A-91C8CF95F7CA}" srcOrd="0" destOrd="0" presId="urn:microsoft.com/office/officeart/2005/8/layout/chevron2"/>
    <dgm:cxn modelId="{44B03DE2-DFBA-45E8-9D6F-4AC4DB7CCAFB}" type="presParOf" srcId="{4F3C0C70-FA61-427F-B840-724AD33FA24C}" destId="{D42E2286-02D6-41D4-A31B-FD029895305C}" srcOrd="1" destOrd="0" presId="urn:microsoft.com/office/officeart/2005/8/layout/chevron2"/>
    <dgm:cxn modelId="{0B36C2BE-1D7C-4150-9762-F727217CB5FB}" type="presParOf" srcId="{D1C23842-49E9-4593-AC84-3B5D1B803CE8}" destId="{C7CFC7B2-15D1-4698-9F47-9C5C2CFE65D7}" srcOrd="3" destOrd="0" presId="urn:microsoft.com/office/officeart/2005/8/layout/chevron2"/>
    <dgm:cxn modelId="{B9CD5B5E-ECA2-44BF-8310-3349A86080AE}" type="presParOf" srcId="{D1C23842-49E9-4593-AC84-3B5D1B803CE8}" destId="{1103266C-C6C0-4B70-9945-89A361F78A5A}" srcOrd="4" destOrd="0" presId="urn:microsoft.com/office/officeart/2005/8/layout/chevron2"/>
    <dgm:cxn modelId="{75F48C8B-B891-4539-B879-6A75BE0E5D1D}" type="presParOf" srcId="{1103266C-C6C0-4B70-9945-89A361F78A5A}" destId="{64E0AA39-FD86-4425-809D-DB46DDB2159D}" srcOrd="0" destOrd="0" presId="urn:microsoft.com/office/officeart/2005/8/layout/chevron2"/>
    <dgm:cxn modelId="{93E9A54D-7340-4AD9-BF33-AA49900603AC}" type="presParOf" srcId="{1103266C-C6C0-4B70-9945-89A361F78A5A}" destId="{CC4FF7FF-CA53-40D2-A486-1430A08B4EBA}" srcOrd="1" destOrd="0" presId="urn:microsoft.com/office/officeart/2005/8/layout/chevron2"/>
    <dgm:cxn modelId="{7207E04A-A03D-4AC8-B75C-F7D7DCAAE4D5}" type="presParOf" srcId="{D1C23842-49E9-4593-AC84-3B5D1B803CE8}" destId="{3428D6F1-6DAB-48F7-AB4E-6E9340C6875F}" srcOrd="5" destOrd="0" presId="urn:microsoft.com/office/officeart/2005/8/layout/chevron2"/>
    <dgm:cxn modelId="{F7222202-8F6B-437C-95E0-131D8AEAA395}" type="presParOf" srcId="{D1C23842-49E9-4593-AC84-3B5D1B803CE8}" destId="{7B67E32A-0AD3-469B-91BC-4949E23E1DE7}" srcOrd="6" destOrd="0" presId="urn:microsoft.com/office/officeart/2005/8/layout/chevron2"/>
    <dgm:cxn modelId="{74076DED-1062-474D-9E5A-C980D68B4731}" type="presParOf" srcId="{7B67E32A-0AD3-469B-91BC-4949E23E1DE7}" destId="{B65BACF6-97DC-4840-BCC0-51E19B70377E}" srcOrd="0" destOrd="0" presId="urn:microsoft.com/office/officeart/2005/8/layout/chevron2"/>
    <dgm:cxn modelId="{8411D8BB-68C0-4B53-9E32-0CBA19636D82}" type="presParOf" srcId="{7B67E32A-0AD3-469B-91BC-4949E23E1DE7}" destId="{F7B1EF49-A5D4-461D-9E12-9C801DE51551}" srcOrd="1" destOrd="0" presId="urn:microsoft.com/office/officeart/2005/8/layout/chevron2"/>
    <dgm:cxn modelId="{1CB989D7-C27E-48D5-9982-333578BEE2D7}" type="presParOf" srcId="{D1C23842-49E9-4593-AC84-3B5D1B803CE8}" destId="{05770336-9500-41FA-9EFB-E07B354B8E0C}" srcOrd="7" destOrd="0" presId="urn:microsoft.com/office/officeart/2005/8/layout/chevron2"/>
    <dgm:cxn modelId="{AFC2BA91-3416-45D1-B717-E97E231A1A0E}" type="presParOf" srcId="{D1C23842-49E9-4593-AC84-3B5D1B803CE8}" destId="{E11933B2-EB81-4C97-AD66-79CBF3599A6D}" srcOrd="8" destOrd="0" presId="urn:microsoft.com/office/officeart/2005/8/layout/chevron2"/>
    <dgm:cxn modelId="{5AEDED81-8F50-485F-8CAE-D3B23648870C}" type="presParOf" srcId="{E11933B2-EB81-4C97-AD66-79CBF3599A6D}" destId="{6746326B-626E-407B-9746-7CF73E4EF9CA}" srcOrd="0" destOrd="0" presId="urn:microsoft.com/office/officeart/2005/8/layout/chevron2"/>
    <dgm:cxn modelId="{E280DA6A-DFA2-48A5-881B-6CF5F0369907}" type="presParOf" srcId="{E11933B2-EB81-4C97-AD66-79CBF3599A6D}" destId="{1A089F6F-7E31-44CC-B6F8-C24BDEFF394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0E738E-E2D3-4710-A19C-52723CC8458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9C33C97-53FA-4210-A403-5ED843DABBE4}">
      <dgm:prSet phldrT="[Text]"/>
      <dgm:spPr/>
      <dgm:t>
        <a:bodyPr/>
        <a:lstStyle/>
        <a:p>
          <a:r>
            <a:rPr lang="nl-NL" i="1" dirty="0">
              <a:solidFill>
                <a:schemeClr val="tx1"/>
              </a:solidFill>
              <a:latin typeface="Arial" panose="020B0604020202020204" pitchFamily="34" charset="0"/>
              <a:cs typeface="Arial" panose="020B0604020202020204" pitchFamily="34" charset="0"/>
            </a:rPr>
            <a:t>Thứ nhất</a:t>
          </a:r>
          <a:endParaRPr lang="en-US" dirty="0"/>
        </a:p>
      </dgm:t>
    </dgm:pt>
    <dgm:pt modelId="{469CC319-26FF-47FD-B00E-5847FF6BCAEA}" type="parTrans" cxnId="{B731CD86-FCEE-4D3C-814A-103E66970E46}">
      <dgm:prSet/>
      <dgm:spPr/>
      <dgm:t>
        <a:bodyPr/>
        <a:lstStyle/>
        <a:p>
          <a:endParaRPr lang="en-US"/>
        </a:p>
      </dgm:t>
    </dgm:pt>
    <dgm:pt modelId="{8E6DC997-3861-4121-A3F4-E6BEAA84513B}" type="sibTrans" cxnId="{B731CD86-FCEE-4D3C-814A-103E66970E46}">
      <dgm:prSet/>
      <dgm:spPr/>
      <dgm:t>
        <a:bodyPr/>
        <a:lstStyle/>
        <a:p>
          <a:endParaRPr lang="en-US"/>
        </a:p>
      </dgm:t>
    </dgm:pt>
    <dgm:pt modelId="{A7ACF039-0157-4EA7-842C-7F9D676DE8F5}">
      <dgm:prSet phldrT="[Text]"/>
      <dgm:spPr/>
      <dgm:t>
        <a:bodyPr/>
        <a:lstStyle/>
        <a:p>
          <a:r>
            <a:rPr lang="nl-NL" dirty="0">
              <a:solidFill>
                <a:schemeClr val="tx1"/>
              </a:solidFill>
              <a:latin typeface="Arial" panose="020B0604020202020204" pitchFamily="34" charset="0"/>
              <a:cs typeface="Arial" panose="020B0604020202020204" pitchFamily="34" charset="0"/>
            </a:rPr>
            <a:t>Làm rõ đoàn kết để thực hiện mục tiêu cách mạng trong giai đoạn hiện nay là dân giàu, nước mạnh, dân chủ, xã hội công bằng văn minh. </a:t>
          </a:r>
          <a:endParaRPr lang="en-US" dirty="0"/>
        </a:p>
      </dgm:t>
    </dgm:pt>
    <dgm:pt modelId="{07C2BCF6-8FC2-4569-83EC-76B7820C05C0}" type="parTrans" cxnId="{CE34681E-ADE3-4285-8EA4-72C777EADAB7}">
      <dgm:prSet/>
      <dgm:spPr/>
      <dgm:t>
        <a:bodyPr/>
        <a:lstStyle/>
        <a:p>
          <a:endParaRPr lang="en-US"/>
        </a:p>
      </dgm:t>
    </dgm:pt>
    <dgm:pt modelId="{16F5807F-AA6F-4607-9C0D-9691CE6CC1A9}" type="sibTrans" cxnId="{CE34681E-ADE3-4285-8EA4-72C777EADAB7}">
      <dgm:prSet/>
      <dgm:spPr/>
      <dgm:t>
        <a:bodyPr/>
        <a:lstStyle/>
        <a:p>
          <a:endParaRPr lang="en-US"/>
        </a:p>
      </dgm:t>
    </dgm:pt>
    <dgm:pt modelId="{913DCB84-3868-48D6-A2B9-D2888F3ABAE0}">
      <dgm:prSet phldrT="[Text]"/>
      <dgm:spPr/>
      <dgm:t>
        <a:bodyPr/>
        <a:lstStyle/>
        <a:p>
          <a:r>
            <a:rPr lang="nl-NL" i="1" dirty="0">
              <a:solidFill>
                <a:schemeClr val="tx1"/>
              </a:solidFill>
              <a:latin typeface="Arial" panose="020B0604020202020204" pitchFamily="34" charset="0"/>
              <a:cs typeface="Arial" panose="020B0604020202020204" pitchFamily="34" charset="0"/>
            </a:rPr>
            <a:t>Thứ hai</a:t>
          </a:r>
          <a:r>
            <a:rPr lang="nl-NL" dirty="0">
              <a:solidFill>
                <a:schemeClr val="tx1"/>
              </a:solidFill>
              <a:latin typeface="Arial" panose="020B0604020202020204" pitchFamily="34" charset="0"/>
              <a:cs typeface="Arial" panose="020B0604020202020204" pitchFamily="34" charset="0"/>
            </a:rPr>
            <a:t> </a:t>
          </a:r>
          <a:endParaRPr lang="en-US" dirty="0"/>
        </a:p>
      </dgm:t>
    </dgm:pt>
    <dgm:pt modelId="{35A0120D-A1DC-4A93-B982-C2418D28D134}" type="parTrans" cxnId="{FFA8DE99-7780-4ECC-968E-5B2CD96E83CE}">
      <dgm:prSet/>
      <dgm:spPr/>
      <dgm:t>
        <a:bodyPr/>
        <a:lstStyle/>
        <a:p>
          <a:endParaRPr lang="en-US"/>
        </a:p>
      </dgm:t>
    </dgm:pt>
    <dgm:pt modelId="{7DC7115D-0229-41EE-9E78-62D8DDE9BB39}" type="sibTrans" cxnId="{FFA8DE99-7780-4ECC-968E-5B2CD96E83CE}">
      <dgm:prSet/>
      <dgm:spPr/>
      <dgm:t>
        <a:bodyPr/>
        <a:lstStyle/>
        <a:p>
          <a:endParaRPr lang="en-US"/>
        </a:p>
      </dgm:t>
    </dgm:pt>
    <dgm:pt modelId="{23372F39-5CA2-4F63-B511-A95F1C2AAC88}">
      <dgm:prSet phldrT="[Text]"/>
      <dgm:spPr/>
      <dgm:t>
        <a:bodyPr/>
        <a:lstStyle/>
        <a:p>
          <a:r>
            <a:rPr lang="nl-NL" dirty="0">
              <a:solidFill>
                <a:schemeClr val="tx1"/>
              </a:solidFill>
              <a:latin typeface="Arial" panose="020B0604020202020204" pitchFamily="34" charset="0"/>
              <a:cs typeface="Arial" panose="020B0604020202020204" pitchFamily="34" charset="0"/>
            </a:rPr>
            <a:t>Mở cửa, hội nhập quốc tế, là bạn của tất cả các nước, phấn đấu vì hòa bình, độc lập và phát triển, đồng thời phải tham gia những vấn đề toàn cầu hiện nay của quốc tế. </a:t>
          </a:r>
          <a:endParaRPr lang="en-US" dirty="0"/>
        </a:p>
      </dgm:t>
    </dgm:pt>
    <dgm:pt modelId="{61FAFE94-0709-4C73-848D-82526C47DE4B}" type="parTrans" cxnId="{58139A25-5679-45EF-BE0A-BD32FBDC4499}">
      <dgm:prSet/>
      <dgm:spPr/>
      <dgm:t>
        <a:bodyPr/>
        <a:lstStyle/>
        <a:p>
          <a:endParaRPr lang="en-US"/>
        </a:p>
      </dgm:t>
    </dgm:pt>
    <dgm:pt modelId="{CB8E3895-7DAB-49BC-9CB1-FF078761863F}" type="sibTrans" cxnId="{58139A25-5679-45EF-BE0A-BD32FBDC4499}">
      <dgm:prSet/>
      <dgm:spPr/>
      <dgm:t>
        <a:bodyPr/>
        <a:lstStyle/>
        <a:p>
          <a:endParaRPr lang="en-US"/>
        </a:p>
      </dgm:t>
    </dgm:pt>
    <dgm:pt modelId="{34E64C0F-BDEC-4186-8915-2B0743CD4A6C}">
      <dgm:prSet phldrT="[Text]"/>
      <dgm:spPr/>
      <dgm:t>
        <a:bodyPr/>
        <a:lstStyle/>
        <a:p>
          <a:r>
            <a:rPr lang="nl-NL" i="1" dirty="0">
              <a:solidFill>
                <a:schemeClr val="tx1"/>
              </a:solidFill>
              <a:latin typeface="Arial" panose="020B0604020202020204" pitchFamily="34" charset="0"/>
              <a:cs typeface="Arial" panose="020B0604020202020204" pitchFamily="34" charset="0"/>
            </a:rPr>
            <a:t>Thứ ba</a:t>
          </a:r>
          <a:r>
            <a:rPr lang="nl-NL" dirty="0">
              <a:solidFill>
                <a:schemeClr val="tx1"/>
              </a:solidFill>
              <a:latin typeface="Arial" panose="020B0604020202020204" pitchFamily="34" charset="0"/>
              <a:cs typeface="Arial" panose="020B0604020202020204" pitchFamily="34" charset="0"/>
            </a:rPr>
            <a:t> </a:t>
          </a:r>
          <a:endParaRPr lang="en-US" dirty="0"/>
        </a:p>
      </dgm:t>
    </dgm:pt>
    <dgm:pt modelId="{F8F6FE9B-41E0-4F67-B950-8B4CFAF4BCC9}" type="parTrans" cxnId="{B65AC99B-D38F-4FC4-B919-440D46691048}">
      <dgm:prSet/>
      <dgm:spPr/>
      <dgm:t>
        <a:bodyPr/>
        <a:lstStyle/>
        <a:p>
          <a:endParaRPr lang="en-US"/>
        </a:p>
      </dgm:t>
    </dgm:pt>
    <dgm:pt modelId="{485016D7-E27D-484D-9CDC-F9A75B95FD33}" type="sibTrans" cxnId="{B65AC99B-D38F-4FC4-B919-440D46691048}">
      <dgm:prSet/>
      <dgm:spPr/>
      <dgm:t>
        <a:bodyPr/>
        <a:lstStyle/>
        <a:p>
          <a:endParaRPr lang="en-US"/>
        </a:p>
      </dgm:t>
    </dgm:pt>
    <dgm:pt modelId="{EC0E22C1-4E49-491B-99A4-AF2CBD879079}">
      <dgm:prSet phldrT="[Text]"/>
      <dgm:spPr/>
      <dgm:t>
        <a:bodyPr/>
        <a:lstStyle/>
        <a:p>
          <a:r>
            <a:rPr lang="nl-NL" dirty="0">
              <a:solidFill>
                <a:schemeClr val="tx1"/>
              </a:solidFill>
              <a:latin typeface="Arial" panose="020B0604020202020204" pitchFamily="34" charset="0"/>
              <a:cs typeface="Arial" panose="020B0604020202020204" pitchFamily="34" charset="0"/>
            </a:rPr>
            <a:t>Phải nêu cao tinh thần độc lập tự chủ, tự lực tự cường, kết hợp sức mạnh dân tộc với sức mạnh thời đại, sức mạnh trong nước và sức mạnh quốc tế để công nghiệp hóa, hiện đại hóa đất nước, góp phần vào sự nghiệp cách mạng thế giới. </a:t>
          </a:r>
          <a:endParaRPr lang="en-US" dirty="0"/>
        </a:p>
      </dgm:t>
    </dgm:pt>
    <dgm:pt modelId="{306E4B08-F427-4FDB-AA24-20D1FA06BDA0}" type="parTrans" cxnId="{2704AEF8-8BD1-4068-B4B9-8ACF3A9A31F4}">
      <dgm:prSet/>
      <dgm:spPr/>
      <dgm:t>
        <a:bodyPr/>
        <a:lstStyle/>
        <a:p>
          <a:endParaRPr lang="en-US"/>
        </a:p>
      </dgm:t>
    </dgm:pt>
    <dgm:pt modelId="{4EA1F874-A39B-4178-BDEF-CBCD7406ECDA}" type="sibTrans" cxnId="{2704AEF8-8BD1-4068-B4B9-8ACF3A9A31F4}">
      <dgm:prSet/>
      <dgm:spPr/>
      <dgm:t>
        <a:bodyPr/>
        <a:lstStyle/>
        <a:p>
          <a:endParaRPr lang="en-US"/>
        </a:p>
      </dgm:t>
    </dgm:pt>
    <dgm:pt modelId="{1D26A0B2-1CB6-4FF6-8AEF-BA4AF4364FBF}">
      <dgm:prSet phldrT="[Text]"/>
      <dgm:spPr/>
      <dgm:t>
        <a:bodyPr/>
        <a:lstStyle/>
        <a:p>
          <a:r>
            <a:rPr lang="nl-NL" i="1" dirty="0">
              <a:solidFill>
                <a:schemeClr val="tx1"/>
              </a:solidFill>
              <a:latin typeface="Arial" panose="020B0604020202020204" pitchFamily="34" charset="0"/>
              <a:cs typeface="Arial" panose="020B0604020202020204" pitchFamily="34" charset="0"/>
            </a:rPr>
            <a:t>Thứ tư</a:t>
          </a:r>
          <a:r>
            <a:rPr lang="nl-NL" dirty="0">
              <a:solidFill>
                <a:schemeClr val="tx1"/>
              </a:solidFill>
              <a:latin typeface="Arial" panose="020B0604020202020204" pitchFamily="34" charset="0"/>
              <a:cs typeface="Arial" panose="020B0604020202020204" pitchFamily="34" charset="0"/>
            </a:rPr>
            <a:t> </a:t>
          </a:r>
          <a:endParaRPr lang="en-US" dirty="0"/>
        </a:p>
      </dgm:t>
    </dgm:pt>
    <dgm:pt modelId="{9829E95E-BA1E-487C-93BF-4CE79A64B94E}" type="parTrans" cxnId="{5784F957-F29C-4704-A849-A76AAD0D5146}">
      <dgm:prSet/>
      <dgm:spPr/>
      <dgm:t>
        <a:bodyPr/>
        <a:lstStyle/>
        <a:p>
          <a:endParaRPr lang="en-US"/>
        </a:p>
      </dgm:t>
    </dgm:pt>
    <dgm:pt modelId="{0EBF45AE-CE6E-41DD-8F70-BA8FEA06918C}" type="sibTrans" cxnId="{5784F957-F29C-4704-A849-A76AAD0D5146}">
      <dgm:prSet/>
      <dgm:spPr/>
      <dgm:t>
        <a:bodyPr/>
        <a:lstStyle/>
        <a:p>
          <a:endParaRPr lang="en-US"/>
        </a:p>
      </dgm:t>
    </dgm:pt>
    <dgm:pt modelId="{041C4891-61A4-4043-B4B8-03267BD97C3E}">
      <dgm:prSet/>
      <dgm:spPr/>
      <dgm:t>
        <a:bodyPr/>
        <a:lstStyle/>
        <a:p>
          <a:r>
            <a:rPr lang="nl-NL" dirty="0">
              <a:solidFill>
                <a:schemeClr val="tx1"/>
              </a:solidFill>
              <a:latin typeface="Arial" panose="020B0604020202020204" pitchFamily="34" charset="0"/>
              <a:cs typeface="Arial" panose="020B0604020202020204" pitchFamily="34" charset="0"/>
            </a:rPr>
            <a:t>Xây dựng Đảng trong sạch, vững mạnh làm hạt nhân đoàn kết toàn dân tộc và đoàn kết quốc tế, tiếp tục đổi mới và chỉnh đốn Đảng, nâng cao năng lực lãnh đạo và sức chiến đấu của Đảng cho ngang tầm nhiệm vụ của dân tộc và của thời đại.</a:t>
          </a:r>
          <a:endParaRPr lang="en-US" dirty="0"/>
        </a:p>
      </dgm:t>
    </dgm:pt>
    <dgm:pt modelId="{5B0934B0-389A-4B6B-A0A4-9284CFA3E959}" type="parTrans" cxnId="{59C05C69-6D07-43F2-BC58-74C1849D8AE1}">
      <dgm:prSet/>
      <dgm:spPr/>
      <dgm:t>
        <a:bodyPr/>
        <a:lstStyle/>
        <a:p>
          <a:endParaRPr lang="en-US"/>
        </a:p>
      </dgm:t>
    </dgm:pt>
    <dgm:pt modelId="{BB782271-0FC1-443B-A272-057003A9D18A}" type="sibTrans" cxnId="{59C05C69-6D07-43F2-BC58-74C1849D8AE1}">
      <dgm:prSet/>
      <dgm:spPr/>
      <dgm:t>
        <a:bodyPr/>
        <a:lstStyle/>
        <a:p>
          <a:endParaRPr lang="en-US"/>
        </a:p>
      </dgm:t>
    </dgm:pt>
    <dgm:pt modelId="{68ED3533-2460-4DED-A85E-549FD492F137}" type="pres">
      <dgm:prSet presAssocID="{CD0E738E-E2D3-4710-A19C-52723CC84583}" presName="linearFlow" presStyleCnt="0">
        <dgm:presLayoutVars>
          <dgm:dir/>
          <dgm:animLvl val="lvl"/>
          <dgm:resizeHandles val="exact"/>
        </dgm:presLayoutVars>
      </dgm:prSet>
      <dgm:spPr/>
      <dgm:t>
        <a:bodyPr/>
        <a:lstStyle/>
        <a:p>
          <a:endParaRPr lang="en-US"/>
        </a:p>
      </dgm:t>
    </dgm:pt>
    <dgm:pt modelId="{CCA391AE-3EC5-4AB4-8936-67AC8C5C81AD}" type="pres">
      <dgm:prSet presAssocID="{99C33C97-53FA-4210-A403-5ED843DABBE4}" presName="composite" presStyleCnt="0"/>
      <dgm:spPr/>
    </dgm:pt>
    <dgm:pt modelId="{8FE5E6BA-B7CB-426D-BC79-5138171BFBE6}" type="pres">
      <dgm:prSet presAssocID="{99C33C97-53FA-4210-A403-5ED843DABBE4}" presName="parentText" presStyleLbl="alignNode1" presStyleIdx="0" presStyleCnt="4">
        <dgm:presLayoutVars>
          <dgm:chMax val="1"/>
          <dgm:bulletEnabled val="1"/>
        </dgm:presLayoutVars>
      </dgm:prSet>
      <dgm:spPr/>
      <dgm:t>
        <a:bodyPr/>
        <a:lstStyle/>
        <a:p>
          <a:endParaRPr lang="en-US"/>
        </a:p>
      </dgm:t>
    </dgm:pt>
    <dgm:pt modelId="{08C74902-81AE-43F8-B434-AEE02242A310}" type="pres">
      <dgm:prSet presAssocID="{99C33C97-53FA-4210-A403-5ED843DABBE4}" presName="descendantText" presStyleLbl="alignAcc1" presStyleIdx="0" presStyleCnt="4">
        <dgm:presLayoutVars>
          <dgm:bulletEnabled val="1"/>
        </dgm:presLayoutVars>
      </dgm:prSet>
      <dgm:spPr/>
      <dgm:t>
        <a:bodyPr/>
        <a:lstStyle/>
        <a:p>
          <a:endParaRPr lang="en-US"/>
        </a:p>
      </dgm:t>
    </dgm:pt>
    <dgm:pt modelId="{2FEF9AC3-F0AF-498A-AA0F-9B1B2AC6FE50}" type="pres">
      <dgm:prSet presAssocID="{8E6DC997-3861-4121-A3F4-E6BEAA84513B}" presName="sp" presStyleCnt="0"/>
      <dgm:spPr/>
    </dgm:pt>
    <dgm:pt modelId="{95D48B06-71F2-4BAD-9F7B-8C0CEF9EF578}" type="pres">
      <dgm:prSet presAssocID="{913DCB84-3868-48D6-A2B9-D2888F3ABAE0}" presName="composite" presStyleCnt="0"/>
      <dgm:spPr/>
    </dgm:pt>
    <dgm:pt modelId="{8968AB69-9207-455B-B8F9-3DBC6C5F433F}" type="pres">
      <dgm:prSet presAssocID="{913DCB84-3868-48D6-A2B9-D2888F3ABAE0}" presName="parentText" presStyleLbl="alignNode1" presStyleIdx="1" presStyleCnt="4">
        <dgm:presLayoutVars>
          <dgm:chMax val="1"/>
          <dgm:bulletEnabled val="1"/>
        </dgm:presLayoutVars>
      </dgm:prSet>
      <dgm:spPr/>
      <dgm:t>
        <a:bodyPr/>
        <a:lstStyle/>
        <a:p>
          <a:endParaRPr lang="en-US"/>
        </a:p>
      </dgm:t>
    </dgm:pt>
    <dgm:pt modelId="{A0B7EA9F-9FD9-4A97-B503-E74FC32E3D9C}" type="pres">
      <dgm:prSet presAssocID="{913DCB84-3868-48D6-A2B9-D2888F3ABAE0}" presName="descendantText" presStyleLbl="alignAcc1" presStyleIdx="1" presStyleCnt="4">
        <dgm:presLayoutVars>
          <dgm:bulletEnabled val="1"/>
        </dgm:presLayoutVars>
      </dgm:prSet>
      <dgm:spPr/>
      <dgm:t>
        <a:bodyPr/>
        <a:lstStyle/>
        <a:p>
          <a:endParaRPr lang="en-US"/>
        </a:p>
      </dgm:t>
    </dgm:pt>
    <dgm:pt modelId="{58A63FAE-915B-4F05-A16C-E899BC811ADD}" type="pres">
      <dgm:prSet presAssocID="{7DC7115D-0229-41EE-9E78-62D8DDE9BB39}" presName="sp" presStyleCnt="0"/>
      <dgm:spPr/>
    </dgm:pt>
    <dgm:pt modelId="{634771B4-0805-432E-851F-3D2D36B400B1}" type="pres">
      <dgm:prSet presAssocID="{34E64C0F-BDEC-4186-8915-2B0743CD4A6C}" presName="composite" presStyleCnt="0"/>
      <dgm:spPr/>
    </dgm:pt>
    <dgm:pt modelId="{721C87E3-F566-4A48-AD29-D34D51864420}" type="pres">
      <dgm:prSet presAssocID="{34E64C0F-BDEC-4186-8915-2B0743CD4A6C}" presName="parentText" presStyleLbl="alignNode1" presStyleIdx="2" presStyleCnt="4">
        <dgm:presLayoutVars>
          <dgm:chMax val="1"/>
          <dgm:bulletEnabled val="1"/>
        </dgm:presLayoutVars>
      </dgm:prSet>
      <dgm:spPr/>
      <dgm:t>
        <a:bodyPr/>
        <a:lstStyle/>
        <a:p>
          <a:endParaRPr lang="en-US"/>
        </a:p>
      </dgm:t>
    </dgm:pt>
    <dgm:pt modelId="{110B4300-EA83-4A81-A636-6A0F3FAFDFF9}" type="pres">
      <dgm:prSet presAssocID="{34E64C0F-BDEC-4186-8915-2B0743CD4A6C}" presName="descendantText" presStyleLbl="alignAcc1" presStyleIdx="2" presStyleCnt="4">
        <dgm:presLayoutVars>
          <dgm:bulletEnabled val="1"/>
        </dgm:presLayoutVars>
      </dgm:prSet>
      <dgm:spPr/>
      <dgm:t>
        <a:bodyPr/>
        <a:lstStyle/>
        <a:p>
          <a:endParaRPr lang="en-US"/>
        </a:p>
      </dgm:t>
    </dgm:pt>
    <dgm:pt modelId="{F6B5C97C-8D29-47BE-85B7-541A58FA5A1F}" type="pres">
      <dgm:prSet presAssocID="{485016D7-E27D-484D-9CDC-F9A75B95FD33}" presName="sp" presStyleCnt="0"/>
      <dgm:spPr/>
    </dgm:pt>
    <dgm:pt modelId="{E2C92038-3B3A-4671-BAA6-89F47930F095}" type="pres">
      <dgm:prSet presAssocID="{1D26A0B2-1CB6-4FF6-8AEF-BA4AF4364FBF}" presName="composite" presStyleCnt="0"/>
      <dgm:spPr/>
    </dgm:pt>
    <dgm:pt modelId="{E4C513F4-684F-4D09-ADD1-8C105BC525D9}" type="pres">
      <dgm:prSet presAssocID="{1D26A0B2-1CB6-4FF6-8AEF-BA4AF4364FBF}" presName="parentText" presStyleLbl="alignNode1" presStyleIdx="3" presStyleCnt="4">
        <dgm:presLayoutVars>
          <dgm:chMax val="1"/>
          <dgm:bulletEnabled val="1"/>
        </dgm:presLayoutVars>
      </dgm:prSet>
      <dgm:spPr/>
      <dgm:t>
        <a:bodyPr/>
        <a:lstStyle/>
        <a:p>
          <a:endParaRPr lang="en-US"/>
        </a:p>
      </dgm:t>
    </dgm:pt>
    <dgm:pt modelId="{04D2F434-870F-4FCD-A8BF-F822722614CE}" type="pres">
      <dgm:prSet presAssocID="{1D26A0B2-1CB6-4FF6-8AEF-BA4AF4364FBF}" presName="descendantText" presStyleLbl="alignAcc1" presStyleIdx="3" presStyleCnt="4">
        <dgm:presLayoutVars>
          <dgm:bulletEnabled val="1"/>
        </dgm:presLayoutVars>
      </dgm:prSet>
      <dgm:spPr/>
      <dgm:t>
        <a:bodyPr/>
        <a:lstStyle/>
        <a:p>
          <a:endParaRPr lang="en-US"/>
        </a:p>
      </dgm:t>
    </dgm:pt>
  </dgm:ptLst>
  <dgm:cxnLst>
    <dgm:cxn modelId="{A19F810B-6BE7-4158-918E-ABA130D0D80D}" type="presOf" srcId="{EC0E22C1-4E49-491B-99A4-AF2CBD879079}" destId="{110B4300-EA83-4A81-A636-6A0F3FAFDFF9}" srcOrd="0" destOrd="0" presId="urn:microsoft.com/office/officeart/2005/8/layout/chevron2"/>
    <dgm:cxn modelId="{58139A25-5679-45EF-BE0A-BD32FBDC4499}" srcId="{913DCB84-3868-48D6-A2B9-D2888F3ABAE0}" destId="{23372F39-5CA2-4F63-B511-A95F1C2AAC88}" srcOrd="0" destOrd="0" parTransId="{61FAFE94-0709-4C73-848D-82526C47DE4B}" sibTransId="{CB8E3895-7DAB-49BC-9CB1-FF078761863F}"/>
    <dgm:cxn modelId="{B731CD86-FCEE-4D3C-814A-103E66970E46}" srcId="{CD0E738E-E2D3-4710-A19C-52723CC84583}" destId="{99C33C97-53FA-4210-A403-5ED843DABBE4}" srcOrd="0" destOrd="0" parTransId="{469CC319-26FF-47FD-B00E-5847FF6BCAEA}" sibTransId="{8E6DC997-3861-4121-A3F4-E6BEAA84513B}"/>
    <dgm:cxn modelId="{50DF1B97-8958-4F7B-8BE0-F212B2DE0E4A}" type="presOf" srcId="{041C4891-61A4-4043-B4B8-03267BD97C3E}" destId="{04D2F434-870F-4FCD-A8BF-F822722614CE}" srcOrd="0" destOrd="0" presId="urn:microsoft.com/office/officeart/2005/8/layout/chevron2"/>
    <dgm:cxn modelId="{2CEAC955-7D2C-4683-B2AC-E37906935030}" type="presOf" srcId="{99C33C97-53FA-4210-A403-5ED843DABBE4}" destId="{8FE5E6BA-B7CB-426D-BC79-5138171BFBE6}" srcOrd="0" destOrd="0" presId="urn:microsoft.com/office/officeart/2005/8/layout/chevron2"/>
    <dgm:cxn modelId="{412823E4-0230-403E-85D7-B4CDEC518FDB}" type="presOf" srcId="{23372F39-5CA2-4F63-B511-A95F1C2AAC88}" destId="{A0B7EA9F-9FD9-4A97-B503-E74FC32E3D9C}" srcOrd="0" destOrd="0" presId="urn:microsoft.com/office/officeart/2005/8/layout/chevron2"/>
    <dgm:cxn modelId="{CE34681E-ADE3-4285-8EA4-72C777EADAB7}" srcId="{99C33C97-53FA-4210-A403-5ED843DABBE4}" destId="{A7ACF039-0157-4EA7-842C-7F9D676DE8F5}" srcOrd="0" destOrd="0" parTransId="{07C2BCF6-8FC2-4569-83EC-76B7820C05C0}" sibTransId="{16F5807F-AA6F-4607-9C0D-9691CE6CC1A9}"/>
    <dgm:cxn modelId="{AF939509-A453-49A6-946E-1AD80CAE4FFF}" type="presOf" srcId="{913DCB84-3868-48D6-A2B9-D2888F3ABAE0}" destId="{8968AB69-9207-455B-B8F9-3DBC6C5F433F}" srcOrd="0" destOrd="0" presId="urn:microsoft.com/office/officeart/2005/8/layout/chevron2"/>
    <dgm:cxn modelId="{FFA8DE99-7780-4ECC-968E-5B2CD96E83CE}" srcId="{CD0E738E-E2D3-4710-A19C-52723CC84583}" destId="{913DCB84-3868-48D6-A2B9-D2888F3ABAE0}" srcOrd="1" destOrd="0" parTransId="{35A0120D-A1DC-4A93-B982-C2418D28D134}" sibTransId="{7DC7115D-0229-41EE-9E78-62D8DDE9BB39}"/>
    <dgm:cxn modelId="{A3FB6CEB-D823-478D-976D-8507AA155514}" type="presOf" srcId="{34E64C0F-BDEC-4186-8915-2B0743CD4A6C}" destId="{721C87E3-F566-4A48-AD29-D34D51864420}" srcOrd="0" destOrd="0" presId="urn:microsoft.com/office/officeart/2005/8/layout/chevron2"/>
    <dgm:cxn modelId="{59C05C69-6D07-43F2-BC58-74C1849D8AE1}" srcId="{1D26A0B2-1CB6-4FF6-8AEF-BA4AF4364FBF}" destId="{041C4891-61A4-4043-B4B8-03267BD97C3E}" srcOrd="0" destOrd="0" parTransId="{5B0934B0-389A-4B6B-A0A4-9284CFA3E959}" sibTransId="{BB782271-0FC1-443B-A272-057003A9D18A}"/>
    <dgm:cxn modelId="{00D9C239-CEB2-4D5C-B0FB-7148B34C6296}" type="presOf" srcId="{1D26A0B2-1CB6-4FF6-8AEF-BA4AF4364FBF}" destId="{E4C513F4-684F-4D09-ADD1-8C105BC525D9}" srcOrd="0" destOrd="0" presId="urn:microsoft.com/office/officeart/2005/8/layout/chevron2"/>
    <dgm:cxn modelId="{5784F957-F29C-4704-A849-A76AAD0D5146}" srcId="{CD0E738E-E2D3-4710-A19C-52723CC84583}" destId="{1D26A0B2-1CB6-4FF6-8AEF-BA4AF4364FBF}" srcOrd="3" destOrd="0" parTransId="{9829E95E-BA1E-487C-93BF-4CE79A64B94E}" sibTransId="{0EBF45AE-CE6E-41DD-8F70-BA8FEA06918C}"/>
    <dgm:cxn modelId="{44726998-9B77-4ED0-A8E6-FBF900709235}" type="presOf" srcId="{CD0E738E-E2D3-4710-A19C-52723CC84583}" destId="{68ED3533-2460-4DED-A85E-549FD492F137}" srcOrd="0" destOrd="0" presId="urn:microsoft.com/office/officeart/2005/8/layout/chevron2"/>
    <dgm:cxn modelId="{B65AC99B-D38F-4FC4-B919-440D46691048}" srcId="{CD0E738E-E2D3-4710-A19C-52723CC84583}" destId="{34E64C0F-BDEC-4186-8915-2B0743CD4A6C}" srcOrd="2" destOrd="0" parTransId="{F8F6FE9B-41E0-4F67-B950-8B4CFAF4BCC9}" sibTransId="{485016D7-E27D-484D-9CDC-F9A75B95FD33}"/>
    <dgm:cxn modelId="{2704AEF8-8BD1-4068-B4B9-8ACF3A9A31F4}" srcId="{34E64C0F-BDEC-4186-8915-2B0743CD4A6C}" destId="{EC0E22C1-4E49-491B-99A4-AF2CBD879079}" srcOrd="0" destOrd="0" parTransId="{306E4B08-F427-4FDB-AA24-20D1FA06BDA0}" sibTransId="{4EA1F874-A39B-4178-BDEF-CBCD7406ECDA}"/>
    <dgm:cxn modelId="{CB1544A2-12CD-49FE-877F-65D84E9C9547}" type="presOf" srcId="{A7ACF039-0157-4EA7-842C-7F9D676DE8F5}" destId="{08C74902-81AE-43F8-B434-AEE02242A310}" srcOrd="0" destOrd="0" presId="urn:microsoft.com/office/officeart/2005/8/layout/chevron2"/>
    <dgm:cxn modelId="{044A7C52-A133-406C-8AF9-27344CDAF8B3}" type="presParOf" srcId="{68ED3533-2460-4DED-A85E-549FD492F137}" destId="{CCA391AE-3EC5-4AB4-8936-67AC8C5C81AD}" srcOrd="0" destOrd="0" presId="urn:microsoft.com/office/officeart/2005/8/layout/chevron2"/>
    <dgm:cxn modelId="{54B6E5D0-1064-424D-B50E-5C991A6E73AA}" type="presParOf" srcId="{CCA391AE-3EC5-4AB4-8936-67AC8C5C81AD}" destId="{8FE5E6BA-B7CB-426D-BC79-5138171BFBE6}" srcOrd="0" destOrd="0" presId="urn:microsoft.com/office/officeart/2005/8/layout/chevron2"/>
    <dgm:cxn modelId="{F24B266B-C4FF-48DC-9986-4AFA591411D5}" type="presParOf" srcId="{CCA391AE-3EC5-4AB4-8936-67AC8C5C81AD}" destId="{08C74902-81AE-43F8-B434-AEE02242A310}" srcOrd="1" destOrd="0" presId="urn:microsoft.com/office/officeart/2005/8/layout/chevron2"/>
    <dgm:cxn modelId="{DEF0DF08-A242-4C98-A78D-C3766FCE2C30}" type="presParOf" srcId="{68ED3533-2460-4DED-A85E-549FD492F137}" destId="{2FEF9AC3-F0AF-498A-AA0F-9B1B2AC6FE50}" srcOrd="1" destOrd="0" presId="urn:microsoft.com/office/officeart/2005/8/layout/chevron2"/>
    <dgm:cxn modelId="{4FF79F78-74B3-490F-B19E-3324D6BDDA45}" type="presParOf" srcId="{68ED3533-2460-4DED-A85E-549FD492F137}" destId="{95D48B06-71F2-4BAD-9F7B-8C0CEF9EF578}" srcOrd="2" destOrd="0" presId="urn:microsoft.com/office/officeart/2005/8/layout/chevron2"/>
    <dgm:cxn modelId="{F3BB623F-5027-471A-B494-5F42E0F839D3}" type="presParOf" srcId="{95D48B06-71F2-4BAD-9F7B-8C0CEF9EF578}" destId="{8968AB69-9207-455B-B8F9-3DBC6C5F433F}" srcOrd="0" destOrd="0" presId="urn:microsoft.com/office/officeart/2005/8/layout/chevron2"/>
    <dgm:cxn modelId="{1E71E52A-11E2-465A-B38A-66D54697B44C}" type="presParOf" srcId="{95D48B06-71F2-4BAD-9F7B-8C0CEF9EF578}" destId="{A0B7EA9F-9FD9-4A97-B503-E74FC32E3D9C}" srcOrd="1" destOrd="0" presId="urn:microsoft.com/office/officeart/2005/8/layout/chevron2"/>
    <dgm:cxn modelId="{3EFB3919-C75B-48DD-8F67-B588C039075A}" type="presParOf" srcId="{68ED3533-2460-4DED-A85E-549FD492F137}" destId="{58A63FAE-915B-4F05-A16C-E899BC811ADD}" srcOrd="3" destOrd="0" presId="urn:microsoft.com/office/officeart/2005/8/layout/chevron2"/>
    <dgm:cxn modelId="{8E2B95A2-21F3-411E-AD25-D1C345DE84B0}" type="presParOf" srcId="{68ED3533-2460-4DED-A85E-549FD492F137}" destId="{634771B4-0805-432E-851F-3D2D36B400B1}" srcOrd="4" destOrd="0" presId="urn:microsoft.com/office/officeart/2005/8/layout/chevron2"/>
    <dgm:cxn modelId="{05981EAC-4F98-4C36-9379-7560380C0A25}" type="presParOf" srcId="{634771B4-0805-432E-851F-3D2D36B400B1}" destId="{721C87E3-F566-4A48-AD29-D34D51864420}" srcOrd="0" destOrd="0" presId="urn:microsoft.com/office/officeart/2005/8/layout/chevron2"/>
    <dgm:cxn modelId="{E46671A6-386B-4BCA-8D5C-84EB158C405C}" type="presParOf" srcId="{634771B4-0805-432E-851F-3D2D36B400B1}" destId="{110B4300-EA83-4A81-A636-6A0F3FAFDFF9}" srcOrd="1" destOrd="0" presId="urn:microsoft.com/office/officeart/2005/8/layout/chevron2"/>
    <dgm:cxn modelId="{36066EA3-19FF-4A32-83B0-051C3494914D}" type="presParOf" srcId="{68ED3533-2460-4DED-A85E-549FD492F137}" destId="{F6B5C97C-8D29-47BE-85B7-541A58FA5A1F}" srcOrd="5" destOrd="0" presId="urn:microsoft.com/office/officeart/2005/8/layout/chevron2"/>
    <dgm:cxn modelId="{4A6262CE-A3F4-4916-A549-8E6BBFAF448F}" type="presParOf" srcId="{68ED3533-2460-4DED-A85E-549FD492F137}" destId="{E2C92038-3B3A-4671-BAA6-89F47930F095}" srcOrd="6" destOrd="0" presId="urn:microsoft.com/office/officeart/2005/8/layout/chevron2"/>
    <dgm:cxn modelId="{6A64B100-2AB2-4169-8E68-2FAD15FE1554}" type="presParOf" srcId="{E2C92038-3B3A-4671-BAA6-89F47930F095}" destId="{E4C513F4-684F-4D09-ADD1-8C105BC525D9}" srcOrd="0" destOrd="0" presId="urn:microsoft.com/office/officeart/2005/8/layout/chevron2"/>
    <dgm:cxn modelId="{1E19CA1D-E49C-4C20-906E-D64B1C45129B}" type="presParOf" srcId="{E2C92038-3B3A-4671-BAA6-89F47930F095}" destId="{04D2F434-870F-4FCD-A8BF-F822722614C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D7E03-7746-44D1-9CA7-1A53C0D18A10}">
      <dsp:nvSpPr>
        <dsp:cNvPr id="0" name=""/>
        <dsp:cNvSpPr/>
      </dsp:nvSpPr>
      <dsp:spPr>
        <a:xfrm rot="5400000">
          <a:off x="5924502" y="-4551012"/>
          <a:ext cx="1186323" cy="10589423"/>
        </a:xfrm>
        <a:prstGeom prst="round2Same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1155700">
            <a:lnSpc>
              <a:spcPct val="150000"/>
            </a:lnSpc>
            <a:spcBef>
              <a:spcPct val="0"/>
            </a:spcBef>
            <a:spcAft>
              <a:spcPct val="15000"/>
            </a:spcAft>
            <a:buChar char="••"/>
          </a:pPr>
          <a:r>
            <a:rPr lang="en-US" sz="2600" b="1" kern="1200" dirty="0">
              <a:solidFill>
                <a:schemeClr val="tx1"/>
              </a:solidFill>
              <a:latin typeface="Arial" panose="020B0604020202020204" pitchFamily="34" charset="0"/>
              <a:cs typeface="Arial" panose="020B0604020202020204" pitchFamily="34" charset="0"/>
            </a:rPr>
            <a:t>TƯ TƯỞNG HỒ CHÍ MINH VỀ ĐẠI ĐOÀN KẾT TOÀN DÂN TỘC </a:t>
          </a:r>
          <a:endParaRPr lang="en-US" sz="2600" kern="1200" dirty="0"/>
        </a:p>
      </dsp:txBody>
      <dsp:txXfrm rot="-5400000">
        <a:off x="1222952" y="208450"/>
        <a:ext cx="10531511" cy="1070499"/>
      </dsp:txXfrm>
    </dsp:sp>
    <dsp:sp modelId="{F0F86127-46CB-46E1-9628-BEEDE86175BF}">
      <dsp:nvSpPr>
        <dsp:cNvPr id="0" name=""/>
        <dsp:cNvSpPr/>
      </dsp:nvSpPr>
      <dsp:spPr>
        <a:xfrm>
          <a:off x="147464" y="2246"/>
          <a:ext cx="1075488" cy="1482903"/>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94310" tIns="97155" rIns="194310" bIns="97155" numCol="1" spcCol="1270" anchor="ctr" anchorCtr="0">
          <a:noAutofit/>
        </a:bodyPr>
        <a:lstStyle/>
        <a:p>
          <a:pPr lvl="0" algn="ctr" defTabSz="2266950">
            <a:lnSpc>
              <a:spcPct val="150000"/>
            </a:lnSpc>
            <a:spcBef>
              <a:spcPct val="0"/>
            </a:spcBef>
            <a:spcAft>
              <a:spcPct val="35000"/>
            </a:spcAft>
          </a:pPr>
          <a:r>
            <a:rPr lang="en-US" sz="5100" kern="1200" dirty="0">
              <a:latin typeface="Arial" panose="020B0604020202020204" pitchFamily="34" charset="0"/>
              <a:cs typeface="Arial" panose="020B0604020202020204" pitchFamily="34" charset="0"/>
            </a:rPr>
            <a:t>I</a:t>
          </a:r>
        </a:p>
      </dsp:txBody>
      <dsp:txXfrm>
        <a:off x="199965" y="54747"/>
        <a:ext cx="970486" cy="1377901"/>
      </dsp:txXfrm>
    </dsp:sp>
    <dsp:sp modelId="{E44E08AB-C368-4148-9B98-9E4D7E52BDFD}">
      <dsp:nvSpPr>
        <dsp:cNvPr id="0" name=""/>
        <dsp:cNvSpPr/>
      </dsp:nvSpPr>
      <dsp:spPr>
        <a:xfrm rot="5400000">
          <a:off x="5944696" y="-3014200"/>
          <a:ext cx="1186323" cy="10629897"/>
        </a:xfrm>
        <a:prstGeom prst="round2Same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1200150">
            <a:lnSpc>
              <a:spcPct val="150000"/>
            </a:lnSpc>
            <a:spcBef>
              <a:spcPct val="0"/>
            </a:spcBef>
            <a:spcAft>
              <a:spcPct val="15000"/>
            </a:spcAft>
            <a:buChar char="••"/>
          </a:pPr>
          <a:r>
            <a:rPr lang="en-US" sz="2700" b="1" kern="1200" dirty="0">
              <a:solidFill>
                <a:schemeClr val="tx1"/>
              </a:solidFill>
              <a:latin typeface="Arial" panose="020B0604020202020204" pitchFamily="34" charset="0"/>
              <a:cs typeface="Arial" panose="020B0604020202020204" pitchFamily="34" charset="0"/>
            </a:rPr>
            <a:t>TƯ TƯỞNG HỒ CHÍ MINH VỀ ĐOÀN KẾT QUỐC TẾ</a:t>
          </a:r>
          <a:endParaRPr lang="en-US" sz="2700" kern="1200" dirty="0"/>
        </a:p>
      </dsp:txBody>
      <dsp:txXfrm rot="-5400000">
        <a:off x="1222909" y="1765499"/>
        <a:ext cx="10571985" cy="1070499"/>
      </dsp:txXfrm>
    </dsp:sp>
    <dsp:sp modelId="{24F53034-0BC0-4C56-AE8D-9D0D1D9E2706}">
      <dsp:nvSpPr>
        <dsp:cNvPr id="0" name=""/>
        <dsp:cNvSpPr/>
      </dsp:nvSpPr>
      <dsp:spPr>
        <a:xfrm flipH="1">
          <a:off x="147464" y="1559296"/>
          <a:ext cx="1075445" cy="1482903"/>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94310" tIns="97155" rIns="194310" bIns="97155" numCol="1" spcCol="1270" anchor="ctr" anchorCtr="0">
          <a:noAutofit/>
        </a:bodyPr>
        <a:lstStyle/>
        <a:p>
          <a:pPr lvl="0" algn="ctr" defTabSz="2266950">
            <a:lnSpc>
              <a:spcPct val="150000"/>
            </a:lnSpc>
            <a:spcBef>
              <a:spcPct val="0"/>
            </a:spcBef>
            <a:spcAft>
              <a:spcPct val="35000"/>
            </a:spcAft>
          </a:pPr>
          <a:r>
            <a:rPr lang="en-US" sz="5100" kern="1200" dirty="0">
              <a:latin typeface="Arial" panose="020B0604020202020204" pitchFamily="34" charset="0"/>
              <a:cs typeface="Arial" panose="020B0604020202020204" pitchFamily="34" charset="0"/>
            </a:rPr>
            <a:t>II</a:t>
          </a:r>
        </a:p>
      </dsp:txBody>
      <dsp:txXfrm>
        <a:off x="199963" y="1611795"/>
        <a:ext cx="970447" cy="1377905"/>
      </dsp:txXfrm>
    </dsp:sp>
    <dsp:sp modelId="{CCAE26B1-B9C7-4FC8-8E1C-2CAD1B7B0468}">
      <dsp:nvSpPr>
        <dsp:cNvPr id="0" name=""/>
        <dsp:cNvSpPr/>
      </dsp:nvSpPr>
      <dsp:spPr>
        <a:xfrm rot="5400000">
          <a:off x="5882045" y="-1421630"/>
          <a:ext cx="1186323" cy="10558856"/>
        </a:xfrm>
        <a:prstGeom prst="round2Same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1200150">
            <a:lnSpc>
              <a:spcPct val="150000"/>
            </a:lnSpc>
            <a:spcBef>
              <a:spcPct val="0"/>
            </a:spcBef>
            <a:spcAft>
              <a:spcPct val="15000"/>
            </a:spcAft>
            <a:buChar char="••"/>
          </a:pPr>
          <a:r>
            <a:rPr lang="en-US" sz="2700" b="1" kern="1200" dirty="0">
              <a:solidFill>
                <a:schemeClr val="tx1"/>
              </a:solidFill>
              <a:latin typeface="Arial" panose="020B0604020202020204" pitchFamily="34" charset="0"/>
              <a:cs typeface="Arial" panose="020B0604020202020204" pitchFamily="34" charset="0"/>
            </a:rPr>
            <a:t>VẬN DỤNG TTHCM VỀ ĐẠI ĐOÀN KẾT TOÀN DÂN TỘC VÀ ĐOÀN KẾT QUỐC TẾ TRONG GIAI ĐOẠN HIỆN NAY</a:t>
          </a:r>
          <a:endParaRPr lang="en-US" sz="2700" kern="1200" dirty="0"/>
        </a:p>
      </dsp:txBody>
      <dsp:txXfrm rot="-5400000">
        <a:off x="1195779" y="3322548"/>
        <a:ext cx="10500944" cy="1070499"/>
      </dsp:txXfrm>
    </dsp:sp>
    <dsp:sp modelId="{6548FB7A-D9BC-477B-BBF7-22C623F4FB32}">
      <dsp:nvSpPr>
        <dsp:cNvPr id="0" name=""/>
        <dsp:cNvSpPr/>
      </dsp:nvSpPr>
      <dsp:spPr>
        <a:xfrm>
          <a:off x="147464" y="3116345"/>
          <a:ext cx="1048314" cy="1482903"/>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94310" tIns="97155" rIns="194310" bIns="97155" numCol="1" spcCol="1270" anchor="ctr" anchorCtr="0">
          <a:noAutofit/>
        </a:bodyPr>
        <a:lstStyle/>
        <a:p>
          <a:pPr lvl="0" algn="ctr" defTabSz="2266950">
            <a:lnSpc>
              <a:spcPct val="150000"/>
            </a:lnSpc>
            <a:spcBef>
              <a:spcPct val="0"/>
            </a:spcBef>
            <a:spcAft>
              <a:spcPct val="35000"/>
            </a:spcAft>
          </a:pPr>
          <a:r>
            <a:rPr lang="en-US" sz="5100" kern="1200" dirty="0">
              <a:latin typeface="Arial" panose="020B0604020202020204" pitchFamily="34" charset="0"/>
              <a:cs typeface="Arial" panose="020B0604020202020204" pitchFamily="34" charset="0"/>
            </a:rPr>
            <a:t>III</a:t>
          </a:r>
        </a:p>
      </dsp:txBody>
      <dsp:txXfrm>
        <a:off x="198638" y="3167519"/>
        <a:ext cx="945966" cy="13805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D2E90-F637-4056-B68F-AC27A257DEA6}">
      <dsp:nvSpPr>
        <dsp:cNvPr id="0" name=""/>
        <dsp:cNvSpPr/>
      </dsp:nvSpPr>
      <dsp:spPr>
        <a:xfrm rot="10800000">
          <a:off x="809760" y="2625"/>
          <a:ext cx="11583932" cy="1105789"/>
        </a:xfrm>
        <a:prstGeom prst="homePlate">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87622" tIns="99060" rIns="184912" bIns="99060" numCol="1" spcCol="1270" anchor="ctr" anchorCtr="0">
          <a:noAutofit/>
        </a:bodyPr>
        <a:lstStyle/>
        <a:p>
          <a:pPr lvl="0" algn="just" defTabSz="1155700">
            <a:lnSpc>
              <a:spcPct val="90000"/>
            </a:lnSpc>
            <a:spcBef>
              <a:spcPct val="0"/>
            </a:spcBef>
            <a:spcAft>
              <a:spcPct val="35000"/>
            </a:spcAft>
          </a:pPr>
          <a:r>
            <a:rPr lang="de-DE" altLang="en-US" sz="2600" b="1" i="0" kern="1200" dirty="0">
              <a:latin typeface="Arial" panose="020B0604020202020204" pitchFamily="34" charset="0"/>
              <a:cs typeface="Arial" panose="020B0604020202020204" pitchFamily="34" charset="0"/>
            </a:rPr>
            <a:t>1. P</a:t>
          </a:r>
          <a:r>
            <a:rPr lang="en-US" sz="2600" b="1" i="0" kern="1200" dirty="0" err="1">
              <a:latin typeface="Arial" panose="020B0604020202020204" pitchFamily="34" charset="0"/>
              <a:cs typeface="Arial" panose="020B0604020202020204" pitchFamily="34" charset="0"/>
            </a:rPr>
            <a:t>hải</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lấy</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lợi</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ích</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chung</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làm</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điểm</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quy</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tụ</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đồng</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thời</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tôn</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trọng</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lợi</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ích</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khác</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biệt</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chính</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đáng</a:t>
          </a:r>
          <a:r>
            <a:rPr lang="en-US" sz="2600" b="1" i="0" kern="1200" dirty="0">
              <a:latin typeface="Arial" panose="020B0604020202020204" pitchFamily="34" charset="0"/>
              <a:cs typeface="Arial" panose="020B0604020202020204" pitchFamily="34" charset="0"/>
            </a:rPr>
            <a:t>.</a:t>
          </a:r>
        </a:p>
      </dsp:txBody>
      <dsp:txXfrm rot="10800000">
        <a:off x="1086207" y="2625"/>
        <a:ext cx="11307485" cy="1105789"/>
      </dsp:txXfrm>
    </dsp:sp>
    <dsp:sp modelId="{6DBEB6F6-1C52-48D7-8CA9-29E83A2137A7}">
      <dsp:nvSpPr>
        <dsp:cNvPr id="0" name=""/>
        <dsp:cNvSpPr/>
      </dsp:nvSpPr>
      <dsp:spPr>
        <a:xfrm>
          <a:off x="125020" y="88899"/>
          <a:ext cx="1105789" cy="110578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2ED207-690C-4EA3-A7E7-8C0A9FCE9658}">
      <dsp:nvSpPr>
        <dsp:cNvPr id="0" name=""/>
        <dsp:cNvSpPr/>
      </dsp:nvSpPr>
      <dsp:spPr>
        <a:xfrm rot="10800000">
          <a:off x="823413" y="1438501"/>
          <a:ext cx="11556625" cy="1105789"/>
        </a:xfrm>
        <a:prstGeom prst="homePlate">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87622" tIns="99060" rIns="184912" bIns="99060" numCol="1" spcCol="1270" anchor="ctr" anchorCtr="0">
          <a:noAutofit/>
        </a:bodyPr>
        <a:lstStyle/>
        <a:p>
          <a:pPr lvl="0" algn="just" defTabSz="1155700">
            <a:lnSpc>
              <a:spcPct val="90000"/>
            </a:lnSpc>
            <a:spcBef>
              <a:spcPct val="0"/>
            </a:spcBef>
            <a:spcAft>
              <a:spcPct val="35000"/>
            </a:spcAft>
          </a:pPr>
          <a:r>
            <a:rPr lang="de-DE" altLang="en-US" sz="2600" b="1" i="0" kern="1200" dirty="0">
              <a:latin typeface="Arial" panose="020B0604020202020204" pitchFamily="34" charset="0"/>
              <a:cs typeface="Arial" panose="020B0604020202020204" pitchFamily="34" charset="0"/>
            </a:rPr>
            <a:t>2. P</a:t>
          </a:r>
          <a:r>
            <a:rPr lang="en-US" sz="2600" b="1" i="0" kern="1200" dirty="0" err="1">
              <a:latin typeface="Arial" panose="020B0604020202020204" pitchFamily="34" charset="0"/>
              <a:cs typeface="Arial" panose="020B0604020202020204" pitchFamily="34" charset="0"/>
            </a:rPr>
            <a:t>hải</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kế</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thừa</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truyền</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thống</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yêu</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nước</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nhân</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nghĩa</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đoàn</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kết</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của</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dân</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tộc</a:t>
          </a:r>
          <a:r>
            <a:rPr lang="en-US" sz="2600" b="1" i="0" kern="1200" dirty="0">
              <a:latin typeface="Arial" panose="020B0604020202020204" pitchFamily="34" charset="0"/>
              <a:cs typeface="Arial" panose="020B0604020202020204" pitchFamily="34" charset="0"/>
            </a:rPr>
            <a:t>.</a:t>
          </a:r>
        </a:p>
      </dsp:txBody>
      <dsp:txXfrm rot="10800000">
        <a:off x="1099860" y="1438501"/>
        <a:ext cx="11280178" cy="1105789"/>
      </dsp:txXfrm>
    </dsp:sp>
    <dsp:sp modelId="{E63BDF8A-9EDE-476A-BCD4-A7A0DD72AC38}">
      <dsp:nvSpPr>
        <dsp:cNvPr id="0" name=""/>
        <dsp:cNvSpPr/>
      </dsp:nvSpPr>
      <dsp:spPr>
        <a:xfrm>
          <a:off x="261154" y="1421250"/>
          <a:ext cx="1105789" cy="110578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2000" r="-3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67DD9D-193D-4953-A922-491A5102581F}">
      <dsp:nvSpPr>
        <dsp:cNvPr id="0" name=""/>
        <dsp:cNvSpPr/>
      </dsp:nvSpPr>
      <dsp:spPr>
        <a:xfrm rot="10800000">
          <a:off x="864373" y="2874376"/>
          <a:ext cx="11474705" cy="1105789"/>
        </a:xfrm>
        <a:prstGeom prst="homePlate">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87622" tIns="99060" rIns="184912" bIns="99060" numCol="1" spcCol="1270" anchor="ctr" anchorCtr="0">
          <a:noAutofit/>
        </a:bodyPr>
        <a:lstStyle/>
        <a:p>
          <a:pPr lvl="0" algn="just" defTabSz="1155700">
            <a:lnSpc>
              <a:spcPct val="90000"/>
            </a:lnSpc>
            <a:spcBef>
              <a:spcPct val="0"/>
            </a:spcBef>
            <a:spcAft>
              <a:spcPct val="35000"/>
            </a:spcAft>
          </a:pPr>
          <a:r>
            <a:rPr lang="de-DE" altLang="en-US" sz="2600" b="1" i="0" kern="1200" dirty="0">
              <a:latin typeface="Arial" panose="020B0604020202020204" pitchFamily="34" charset="0"/>
              <a:cs typeface="Arial" panose="020B0604020202020204" pitchFamily="34" charset="0"/>
            </a:rPr>
            <a:t>3. P</a:t>
          </a:r>
          <a:r>
            <a:rPr lang="en-US" sz="2600" b="1" i="0" kern="1200" dirty="0" err="1">
              <a:latin typeface="Arial" panose="020B0604020202020204" pitchFamily="34" charset="0"/>
              <a:cs typeface="Arial" panose="020B0604020202020204" pitchFamily="34" charset="0"/>
            </a:rPr>
            <a:t>hải</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có</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lòng</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khoan</a:t>
          </a:r>
          <a:r>
            <a:rPr lang="en-US" sz="2600" b="1" i="0" kern="1200" dirty="0">
              <a:latin typeface="Arial" panose="020B0604020202020204" pitchFamily="34" charset="0"/>
              <a:cs typeface="Arial" panose="020B0604020202020204" pitchFamily="34" charset="0"/>
            </a:rPr>
            <a:t> dung, </a:t>
          </a:r>
          <a:r>
            <a:rPr lang="en-US" sz="2600" b="1" i="0" kern="1200" dirty="0" err="1">
              <a:latin typeface="Arial" panose="020B0604020202020204" pitchFamily="34" charset="0"/>
              <a:cs typeface="Arial" panose="020B0604020202020204" pitchFamily="34" charset="0"/>
            </a:rPr>
            <a:t>độ</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lượng</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với</a:t>
          </a:r>
          <a:r>
            <a:rPr lang="en-US" sz="2600" b="1" i="0" kern="1200" dirty="0">
              <a:latin typeface="Arial" panose="020B0604020202020204" pitchFamily="34" charset="0"/>
              <a:cs typeface="Arial" panose="020B0604020202020204" pitchFamily="34" charset="0"/>
            </a:rPr>
            <a:t> con </a:t>
          </a:r>
          <a:r>
            <a:rPr lang="en-US" sz="2600" b="1" i="0" kern="1200" dirty="0" err="1">
              <a:latin typeface="Arial" panose="020B0604020202020204" pitchFamily="34" charset="0"/>
              <a:cs typeface="Arial" panose="020B0604020202020204" pitchFamily="34" charset="0"/>
            </a:rPr>
            <a:t>người</a:t>
          </a:r>
          <a:r>
            <a:rPr lang="en-US" sz="2600" b="1" i="0" kern="1200" dirty="0">
              <a:latin typeface="Arial" panose="020B0604020202020204" pitchFamily="34" charset="0"/>
              <a:cs typeface="Arial" panose="020B0604020202020204" pitchFamily="34" charset="0"/>
            </a:rPr>
            <a:t>.</a:t>
          </a:r>
        </a:p>
      </dsp:txBody>
      <dsp:txXfrm rot="10800000">
        <a:off x="1140820" y="2874376"/>
        <a:ext cx="11198258" cy="1105789"/>
      </dsp:txXfrm>
    </dsp:sp>
    <dsp:sp modelId="{D0685763-A062-4994-923D-2FE554232990}">
      <dsp:nvSpPr>
        <dsp:cNvPr id="0" name=""/>
        <dsp:cNvSpPr/>
      </dsp:nvSpPr>
      <dsp:spPr>
        <a:xfrm>
          <a:off x="239314" y="2901667"/>
          <a:ext cx="1105789" cy="1105789"/>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1000" r="-1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39C5ED-9CF4-4CE0-ACF1-2A5F9362A91E}">
      <dsp:nvSpPr>
        <dsp:cNvPr id="0" name=""/>
        <dsp:cNvSpPr/>
      </dsp:nvSpPr>
      <dsp:spPr>
        <a:xfrm rot="10800000">
          <a:off x="905289" y="4310252"/>
          <a:ext cx="11392873" cy="1105789"/>
        </a:xfrm>
        <a:prstGeom prst="homePlate">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87622" tIns="99060" rIns="184912" bIns="99060" numCol="1" spcCol="1270" anchor="ctr" anchorCtr="0">
          <a:noAutofit/>
        </a:bodyPr>
        <a:lstStyle/>
        <a:p>
          <a:pPr lvl="0" algn="l" defTabSz="1155700">
            <a:lnSpc>
              <a:spcPct val="90000"/>
            </a:lnSpc>
            <a:spcBef>
              <a:spcPct val="0"/>
            </a:spcBef>
            <a:spcAft>
              <a:spcPct val="35000"/>
            </a:spcAft>
          </a:pPr>
          <a:r>
            <a:rPr lang="de-DE" altLang="en-US" sz="2600" b="1" i="0" kern="1200" dirty="0">
              <a:latin typeface="Arial" panose="020B0604020202020204" pitchFamily="34" charset="0"/>
              <a:cs typeface="Arial" panose="020B0604020202020204" pitchFamily="34" charset="0"/>
            </a:rPr>
            <a:t>4. P</a:t>
          </a:r>
          <a:r>
            <a:rPr lang="en-US" sz="2600" b="1" i="0" kern="1200" dirty="0" err="1">
              <a:latin typeface="Arial" panose="020B0604020202020204" pitchFamily="34" charset="0"/>
              <a:cs typeface="Arial" panose="020B0604020202020204" pitchFamily="34" charset="0"/>
            </a:rPr>
            <a:t>hải</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có</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niềm</a:t>
          </a:r>
          <a:r>
            <a:rPr lang="en-US" sz="2600" b="1" i="0" kern="1200" dirty="0">
              <a:latin typeface="Arial" panose="020B0604020202020204" pitchFamily="34" charset="0"/>
              <a:cs typeface="Arial" panose="020B0604020202020204" pitchFamily="34" charset="0"/>
            </a:rPr>
            <a:t> tin </a:t>
          </a:r>
          <a:r>
            <a:rPr lang="en-US" sz="2600" b="1" i="0" kern="1200" dirty="0" err="1">
              <a:latin typeface="Arial" panose="020B0604020202020204" pitchFamily="34" charset="0"/>
              <a:cs typeface="Arial" panose="020B0604020202020204" pitchFamily="34" charset="0"/>
            </a:rPr>
            <a:t>vào</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nhân</a:t>
          </a:r>
          <a:r>
            <a:rPr lang="en-US" sz="2600" b="1" i="0" kern="1200" dirty="0">
              <a:latin typeface="Arial" panose="020B0604020202020204" pitchFamily="34" charset="0"/>
              <a:cs typeface="Arial" panose="020B0604020202020204" pitchFamily="34" charset="0"/>
            </a:rPr>
            <a:t> </a:t>
          </a:r>
          <a:r>
            <a:rPr lang="en-US" sz="2600" b="1" i="0" kern="1200" dirty="0" err="1">
              <a:latin typeface="Arial" panose="020B0604020202020204" pitchFamily="34" charset="0"/>
              <a:cs typeface="Arial" panose="020B0604020202020204" pitchFamily="34" charset="0"/>
            </a:rPr>
            <a:t>dân</a:t>
          </a:r>
          <a:r>
            <a:rPr lang="en-US" sz="2600" b="1" i="0" kern="1200" dirty="0">
              <a:latin typeface="Arial" panose="020B0604020202020204" pitchFamily="34" charset="0"/>
              <a:cs typeface="Arial" panose="020B0604020202020204" pitchFamily="34" charset="0"/>
            </a:rPr>
            <a:t>.</a:t>
          </a:r>
        </a:p>
      </dsp:txBody>
      <dsp:txXfrm rot="10800000">
        <a:off x="1181736" y="4310252"/>
        <a:ext cx="11116426" cy="1105789"/>
      </dsp:txXfrm>
    </dsp:sp>
    <dsp:sp modelId="{8E0D191A-5B9A-4E5F-8D07-C6E0C7FE92FA}">
      <dsp:nvSpPr>
        <dsp:cNvPr id="0" name=""/>
        <dsp:cNvSpPr/>
      </dsp:nvSpPr>
      <dsp:spPr>
        <a:xfrm>
          <a:off x="198367" y="4310252"/>
          <a:ext cx="1105789" cy="110578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2BA3C-4754-4D52-ACB6-C0C892B72E2C}">
      <dsp:nvSpPr>
        <dsp:cNvPr id="0" name=""/>
        <dsp:cNvSpPr/>
      </dsp:nvSpPr>
      <dsp:spPr>
        <a:xfrm rot="16200000">
          <a:off x="-1422721" y="1425052"/>
          <a:ext cx="4092608" cy="1242503"/>
        </a:xfrm>
        <a:prstGeom prst="flowChartManualOperation">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b="1" kern="1200" dirty="0" err="1">
              <a:effectLst/>
              <a:latin typeface="Arial" panose="020B0604020202020204" pitchFamily="34" charset="0"/>
              <a:cs typeface="Arial" panose="020B0604020202020204" pitchFamily="34" charset="0"/>
            </a:rPr>
            <a:t>Hội</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Phản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đế</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đồng</a:t>
          </a:r>
          <a:r>
            <a:rPr lang="en-US" sz="1800" b="1" kern="1200" dirty="0">
              <a:effectLst/>
              <a:latin typeface="Arial" panose="020B0604020202020204" pitchFamily="34" charset="0"/>
              <a:cs typeface="Arial" panose="020B0604020202020204" pitchFamily="34" charset="0"/>
            </a:rPr>
            <a:t> minh</a:t>
          </a:r>
        </a:p>
        <a:p>
          <a:pPr lvl="0" algn="ctr" defTabSz="800100">
            <a:lnSpc>
              <a:spcPct val="90000"/>
            </a:lnSpc>
            <a:spcBef>
              <a:spcPct val="0"/>
            </a:spcBef>
            <a:spcAft>
              <a:spcPct val="35000"/>
            </a:spcAft>
          </a:pPr>
          <a:r>
            <a:rPr lang="en-US" sz="1800" b="1" kern="1200" dirty="0">
              <a:effectLst/>
              <a:latin typeface="Arial" panose="020B0604020202020204" pitchFamily="34" charset="0"/>
              <a:cs typeface="Arial" panose="020B0604020202020204" pitchFamily="34" charset="0"/>
            </a:rPr>
            <a:t>1930</a:t>
          </a:r>
        </a:p>
      </dsp:txBody>
      <dsp:txXfrm rot="5400000">
        <a:off x="2331" y="818522"/>
        <a:ext cx="1242503" cy="2455564"/>
      </dsp:txXfrm>
    </dsp:sp>
    <dsp:sp modelId="{9CE15BF7-AD82-47A9-9B0A-20CDB5214A7B}">
      <dsp:nvSpPr>
        <dsp:cNvPr id="0" name=""/>
        <dsp:cNvSpPr/>
      </dsp:nvSpPr>
      <dsp:spPr>
        <a:xfrm rot="16200000">
          <a:off x="-87030" y="1425052"/>
          <a:ext cx="4092608" cy="1242503"/>
        </a:xfrm>
        <a:prstGeom prst="flowChartManualOperation">
          <a:avLst/>
        </a:prstGeom>
        <a:gradFill rotWithShape="0">
          <a:gsLst>
            <a:gs pos="0">
              <a:schemeClr val="accent2">
                <a:hueOff val="-370536"/>
                <a:satOff val="1775"/>
                <a:lumOff val="1642"/>
                <a:alphaOff val="0"/>
                <a:tint val="50000"/>
                <a:satMod val="300000"/>
              </a:schemeClr>
            </a:gs>
            <a:gs pos="35000">
              <a:schemeClr val="accent2">
                <a:hueOff val="-370536"/>
                <a:satOff val="1775"/>
                <a:lumOff val="1642"/>
                <a:alphaOff val="0"/>
                <a:tint val="37000"/>
                <a:satMod val="300000"/>
              </a:schemeClr>
            </a:gs>
            <a:gs pos="100000">
              <a:schemeClr val="accent2">
                <a:hueOff val="-370536"/>
                <a:satOff val="1775"/>
                <a:lumOff val="164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b="1" kern="1200" dirty="0" err="1">
              <a:effectLst/>
              <a:latin typeface="Arial" panose="020B0604020202020204" pitchFamily="34" charset="0"/>
              <a:cs typeface="Arial" panose="020B0604020202020204" pitchFamily="34" charset="0"/>
            </a:rPr>
            <a:t>Mặt</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trận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dân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chủ</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Đông</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Dương</a:t>
          </a:r>
          <a:endParaRPr lang="en-US" sz="1800" b="1" kern="1200" dirty="0">
            <a:effectLst/>
            <a:latin typeface="Arial" panose="020B0604020202020204" pitchFamily="34" charset="0"/>
            <a:cs typeface="Arial" panose="020B0604020202020204" pitchFamily="34" charset="0"/>
          </a:endParaRPr>
        </a:p>
        <a:p>
          <a:pPr lvl="0" algn="ctr" defTabSz="800100">
            <a:lnSpc>
              <a:spcPct val="90000"/>
            </a:lnSpc>
            <a:spcBef>
              <a:spcPct val="0"/>
            </a:spcBef>
            <a:spcAft>
              <a:spcPct val="35000"/>
            </a:spcAft>
          </a:pPr>
          <a:r>
            <a:rPr lang="en-US" sz="1800" b="1" kern="1200" dirty="0">
              <a:effectLst/>
              <a:latin typeface="Arial" panose="020B0604020202020204" pitchFamily="34" charset="0"/>
              <a:cs typeface="Arial" panose="020B0604020202020204" pitchFamily="34" charset="0"/>
            </a:rPr>
            <a:t>1936</a:t>
          </a:r>
        </a:p>
      </dsp:txBody>
      <dsp:txXfrm rot="5400000">
        <a:off x="1338022" y="818522"/>
        <a:ext cx="1242503" cy="2455564"/>
      </dsp:txXfrm>
    </dsp:sp>
    <dsp:sp modelId="{CD0C75F6-A35F-4B4F-9D44-F9D353F4259A}">
      <dsp:nvSpPr>
        <dsp:cNvPr id="0" name=""/>
        <dsp:cNvSpPr/>
      </dsp:nvSpPr>
      <dsp:spPr>
        <a:xfrm rot="16200000">
          <a:off x="1248660" y="1425052"/>
          <a:ext cx="4092608" cy="1242503"/>
        </a:xfrm>
        <a:prstGeom prst="flowChartManualOperation">
          <a:avLst/>
        </a:prstGeom>
        <a:gradFill rotWithShape="0">
          <a:gsLst>
            <a:gs pos="0">
              <a:schemeClr val="accent2">
                <a:hueOff val="-741071"/>
                <a:satOff val="3550"/>
                <a:lumOff val="3284"/>
                <a:alphaOff val="0"/>
                <a:tint val="50000"/>
                <a:satMod val="300000"/>
              </a:schemeClr>
            </a:gs>
            <a:gs pos="35000">
              <a:schemeClr val="accent2">
                <a:hueOff val="-741071"/>
                <a:satOff val="3550"/>
                <a:lumOff val="3284"/>
                <a:alphaOff val="0"/>
                <a:tint val="37000"/>
                <a:satMod val="300000"/>
              </a:schemeClr>
            </a:gs>
            <a:gs pos="100000">
              <a:schemeClr val="accent2">
                <a:hueOff val="-741071"/>
                <a:satOff val="3550"/>
                <a:lumOff val="328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b="1" kern="1200" dirty="0" err="1">
              <a:effectLst/>
              <a:latin typeface="Arial" panose="020B0604020202020204" pitchFamily="34" charset="0"/>
              <a:cs typeface="Arial" panose="020B0604020202020204" pitchFamily="34" charset="0"/>
            </a:rPr>
            <a:t>Mặt</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trận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Nhân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dân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phản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đế</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Đông</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Dương</a:t>
          </a:r>
          <a:endParaRPr lang="en-US" sz="1800" b="1" kern="1200" dirty="0">
            <a:effectLst/>
            <a:latin typeface="Arial" panose="020B0604020202020204" pitchFamily="34" charset="0"/>
            <a:cs typeface="Arial" panose="020B0604020202020204" pitchFamily="34" charset="0"/>
          </a:endParaRPr>
        </a:p>
        <a:p>
          <a:pPr lvl="0" algn="ctr" defTabSz="800100">
            <a:lnSpc>
              <a:spcPct val="90000"/>
            </a:lnSpc>
            <a:spcBef>
              <a:spcPct val="0"/>
            </a:spcBef>
            <a:spcAft>
              <a:spcPct val="35000"/>
            </a:spcAft>
          </a:pPr>
          <a:r>
            <a:rPr lang="en-US" sz="1800" b="1" kern="1200" dirty="0">
              <a:effectLst/>
              <a:latin typeface="Arial" panose="020B0604020202020204" pitchFamily="34" charset="0"/>
              <a:cs typeface="Arial" panose="020B0604020202020204" pitchFamily="34" charset="0"/>
            </a:rPr>
            <a:t>1939</a:t>
          </a:r>
        </a:p>
      </dsp:txBody>
      <dsp:txXfrm rot="5400000">
        <a:off x="2673712" y="818522"/>
        <a:ext cx="1242503" cy="2455564"/>
      </dsp:txXfrm>
    </dsp:sp>
    <dsp:sp modelId="{15CC23D1-68F3-456C-BCF0-904DE676FEEA}">
      <dsp:nvSpPr>
        <dsp:cNvPr id="0" name=""/>
        <dsp:cNvSpPr/>
      </dsp:nvSpPr>
      <dsp:spPr>
        <a:xfrm rot="16200000">
          <a:off x="2584351" y="1425052"/>
          <a:ext cx="4092608" cy="1242503"/>
        </a:xfrm>
        <a:prstGeom prst="flowChartManualOperation">
          <a:avLst/>
        </a:prstGeom>
        <a:gradFill rotWithShape="0">
          <a:gsLst>
            <a:gs pos="0">
              <a:schemeClr val="accent2">
                <a:hueOff val="-1111607"/>
                <a:satOff val="5325"/>
                <a:lumOff val="4926"/>
                <a:alphaOff val="0"/>
                <a:tint val="50000"/>
                <a:satMod val="300000"/>
              </a:schemeClr>
            </a:gs>
            <a:gs pos="35000">
              <a:schemeClr val="accent2">
                <a:hueOff val="-1111607"/>
                <a:satOff val="5325"/>
                <a:lumOff val="4926"/>
                <a:alphaOff val="0"/>
                <a:tint val="37000"/>
                <a:satMod val="300000"/>
              </a:schemeClr>
            </a:gs>
            <a:gs pos="100000">
              <a:schemeClr val="accent2">
                <a:hueOff val="-1111607"/>
                <a:satOff val="5325"/>
                <a:lumOff val="492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b="1" kern="1200" dirty="0" err="1">
              <a:effectLst/>
              <a:latin typeface="Arial" panose="020B0604020202020204" pitchFamily="34" charset="0"/>
              <a:cs typeface="Arial" panose="020B0604020202020204" pitchFamily="34" charset="0"/>
            </a:rPr>
            <a:t>Mặt</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trận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Việt</a:t>
          </a:r>
          <a:r>
            <a:rPr lang="en-US" sz="1800" b="1" kern="1200" dirty="0">
              <a:effectLst/>
              <a:latin typeface="Arial" panose="020B0604020202020204" pitchFamily="34" charset="0"/>
              <a:cs typeface="Arial" panose="020B0604020202020204" pitchFamily="34" charset="0"/>
            </a:rPr>
            <a:t> Minh</a:t>
          </a:r>
        </a:p>
        <a:p>
          <a:pPr lvl="0" algn="ctr" defTabSz="800100">
            <a:lnSpc>
              <a:spcPct val="90000"/>
            </a:lnSpc>
            <a:spcBef>
              <a:spcPct val="0"/>
            </a:spcBef>
            <a:spcAft>
              <a:spcPct val="35000"/>
            </a:spcAft>
          </a:pPr>
          <a:r>
            <a:rPr lang="en-US" sz="1800" b="1" kern="1200" dirty="0">
              <a:effectLst/>
              <a:latin typeface="Arial" panose="020B0604020202020204" pitchFamily="34" charset="0"/>
              <a:cs typeface="Arial" panose="020B0604020202020204" pitchFamily="34" charset="0"/>
            </a:rPr>
            <a:t>1941</a:t>
          </a:r>
        </a:p>
      </dsp:txBody>
      <dsp:txXfrm rot="5400000">
        <a:off x="4009403" y="818522"/>
        <a:ext cx="1242503" cy="2455564"/>
      </dsp:txXfrm>
    </dsp:sp>
    <dsp:sp modelId="{64213B3D-0276-4D5A-810D-642119F9FCD3}">
      <dsp:nvSpPr>
        <dsp:cNvPr id="0" name=""/>
        <dsp:cNvSpPr/>
      </dsp:nvSpPr>
      <dsp:spPr>
        <a:xfrm rot="16200000">
          <a:off x="3933372" y="1425052"/>
          <a:ext cx="4092608" cy="1242503"/>
        </a:xfrm>
        <a:prstGeom prst="flowChartManualOperation">
          <a:avLst/>
        </a:prstGeom>
        <a:gradFill rotWithShape="0">
          <a:gsLst>
            <a:gs pos="0">
              <a:schemeClr val="accent2">
                <a:hueOff val="-1482143"/>
                <a:satOff val="7100"/>
                <a:lumOff val="6569"/>
                <a:alphaOff val="0"/>
                <a:tint val="50000"/>
                <a:satMod val="300000"/>
              </a:schemeClr>
            </a:gs>
            <a:gs pos="35000">
              <a:schemeClr val="accent2">
                <a:hueOff val="-1482143"/>
                <a:satOff val="7100"/>
                <a:lumOff val="6569"/>
                <a:alphaOff val="0"/>
                <a:tint val="37000"/>
                <a:satMod val="300000"/>
              </a:schemeClr>
            </a:gs>
            <a:gs pos="100000">
              <a:schemeClr val="accent2">
                <a:hueOff val="-1482143"/>
                <a:satOff val="7100"/>
                <a:lumOff val="656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b="1" kern="1200" dirty="0" err="1">
              <a:effectLst/>
              <a:latin typeface="Arial" panose="020B0604020202020204" pitchFamily="34" charset="0"/>
              <a:cs typeface="Arial" panose="020B0604020202020204" pitchFamily="34" charset="0"/>
            </a:rPr>
            <a:t>Mặt</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trận</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Liên</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Việt</a:t>
          </a:r>
          <a:endParaRPr lang="en-US" sz="2000" b="1" kern="1200" dirty="0">
            <a:effectLst/>
            <a:latin typeface="Arial" panose="020B0604020202020204" pitchFamily="34" charset="0"/>
            <a:cs typeface="Arial" panose="020B0604020202020204" pitchFamily="34" charset="0"/>
          </a:endParaRPr>
        </a:p>
        <a:p>
          <a:pPr lvl="0" algn="ctr" defTabSz="889000">
            <a:lnSpc>
              <a:spcPct val="90000"/>
            </a:lnSpc>
            <a:spcBef>
              <a:spcPct val="0"/>
            </a:spcBef>
            <a:spcAft>
              <a:spcPct val="35000"/>
            </a:spcAft>
          </a:pPr>
          <a:r>
            <a:rPr lang="en-US" sz="2000" b="1" kern="1200" dirty="0">
              <a:effectLst/>
              <a:latin typeface="Arial" panose="020B0604020202020204" pitchFamily="34" charset="0"/>
              <a:cs typeface="Arial" panose="020B0604020202020204" pitchFamily="34" charset="0"/>
            </a:rPr>
            <a:t>1951</a:t>
          </a:r>
        </a:p>
      </dsp:txBody>
      <dsp:txXfrm rot="5400000">
        <a:off x="5358424" y="818522"/>
        <a:ext cx="1242503" cy="2455564"/>
      </dsp:txXfrm>
    </dsp:sp>
    <dsp:sp modelId="{18C62AB9-13C7-4AC7-BE4C-68747BD58469}">
      <dsp:nvSpPr>
        <dsp:cNvPr id="0" name=""/>
        <dsp:cNvSpPr/>
      </dsp:nvSpPr>
      <dsp:spPr>
        <a:xfrm rot="16200000">
          <a:off x="5250592" y="1425052"/>
          <a:ext cx="4092608" cy="1242503"/>
        </a:xfrm>
        <a:prstGeom prst="flowChartManualOperation">
          <a:avLst/>
        </a:prstGeom>
        <a:gradFill rotWithShape="0">
          <a:gsLst>
            <a:gs pos="0">
              <a:schemeClr val="accent2">
                <a:hueOff val="-1852679"/>
                <a:satOff val="8875"/>
                <a:lumOff val="8211"/>
                <a:alphaOff val="0"/>
                <a:tint val="50000"/>
                <a:satMod val="300000"/>
              </a:schemeClr>
            </a:gs>
            <a:gs pos="35000">
              <a:schemeClr val="accent2">
                <a:hueOff val="-1852679"/>
                <a:satOff val="8875"/>
                <a:lumOff val="8211"/>
                <a:alphaOff val="0"/>
                <a:tint val="37000"/>
                <a:satMod val="300000"/>
              </a:schemeClr>
            </a:gs>
            <a:gs pos="100000">
              <a:schemeClr val="accent2">
                <a:hueOff val="-1852679"/>
                <a:satOff val="8875"/>
                <a:lumOff val="821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b="1" kern="1200" dirty="0" err="1">
              <a:effectLst/>
              <a:latin typeface="Arial" panose="020B0604020202020204" pitchFamily="34" charset="0"/>
              <a:cs typeface="Arial" panose="020B0604020202020204" pitchFamily="34" charset="0"/>
            </a:rPr>
            <a:t>Mặt</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trận</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Tổ</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quốc</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Việt</a:t>
          </a:r>
          <a:r>
            <a:rPr lang="en-US" sz="2000" b="1" kern="1200" dirty="0">
              <a:effectLst/>
              <a:latin typeface="Arial" panose="020B0604020202020204" pitchFamily="34" charset="0"/>
              <a:cs typeface="Arial" panose="020B0604020202020204" pitchFamily="34" charset="0"/>
            </a:rPr>
            <a:t> Nam</a:t>
          </a:r>
        </a:p>
        <a:p>
          <a:pPr lvl="0" algn="ctr" defTabSz="889000">
            <a:lnSpc>
              <a:spcPct val="90000"/>
            </a:lnSpc>
            <a:spcBef>
              <a:spcPct val="0"/>
            </a:spcBef>
            <a:spcAft>
              <a:spcPct val="35000"/>
            </a:spcAft>
          </a:pPr>
          <a:r>
            <a:rPr lang="en-US" sz="2000" b="1" kern="1200" dirty="0">
              <a:effectLst/>
              <a:latin typeface="Arial" panose="020B0604020202020204" pitchFamily="34" charset="0"/>
              <a:cs typeface="Arial" panose="020B0604020202020204" pitchFamily="34" charset="0"/>
            </a:rPr>
            <a:t>1955</a:t>
          </a:r>
        </a:p>
      </dsp:txBody>
      <dsp:txXfrm rot="5400000">
        <a:off x="6675644" y="818522"/>
        <a:ext cx="1242503" cy="2455564"/>
      </dsp:txXfrm>
    </dsp:sp>
    <dsp:sp modelId="{22BE2879-4E75-4C11-8E68-38D09F630B05}">
      <dsp:nvSpPr>
        <dsp:cNvPr id="0" name=""/>
        <dsp:cNvSpPr/>
      </dsp:nvSpPr>
      <dsp:spPr>
        <a:xfrm rot="16200000">
          <a:off x="6604754" y="1425052"/>
          <a:ext cx="4092608" cy="1242503"/>
        </a:xfrm>
        <a:prstGeom prst="flowChartManualOperation">
          <a:avLst/>
        </a:prstGeom>
        <a:gradFill rotWithShape="0">
          <a:gsLst>
            <a:gs pos="0">
              <a:schemeClr val="accent2">
                <a:hueOff val="-2223214"/>
                <a:satOff val="10650"/>
                <a:lumOff val="9853"/>
                <a:alphaOff val="0"/>
                <a:tint val="50000"/>
                <a:satMod val="300000"/>
              </a:schemeClr>
            </a:gs>
            <a:gs pos="35000">
              <a:schemeClr val="accent2">
                <a:hueOff val="-2223214"/>
                <a:satOff val="10650"/>
                <a:lumOff val="9853"/>
                <a:alphaOff val="0"/>
                <a:tint val="37000"/>
                <a:satMod val="300000"/>
              </a:schemeClr>
            </a:gs>
            <a:gs pos="100000">
              <a:schemeClr val="accent2">
                <a:hueOff val="-2223214"/>
                <a:satOff val="10650"/>
                <a:lumOff val="985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b="1" kern="1200" dirty="0" err="1">
              <a:effectLst/>
              <a:latin typeface="Arial" panose="020B0604020202020204" pitchFamily="34" charset="0"/>
              <a:cs typeface="Arial" panose="020B0604020202020204" pitchFamily="34" charset="0"/>
            </a:rPr>
            <a:t>Mặt</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trận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dân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tộc</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giải</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phóng</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miền</a:t>
          </a:r>
          <a:r>
            <a:rPr lang="en-US" sz="1800" b="1" kern="1200" dirty="0">
              <a:effectLst/>
              <a:latin typeface="Arial" panose="020B0604020202020204" pitchFamily="34" charset="0"/>
              <a:cs typeface="Arial" panose="020B0604020202020204" pitchFamily="34" charset="0"/>
            </a:rPr>
            <a:t> Nam </a:t>
          </a:r>
          <a:r>
            <a:rPr lang="en-US" sz="1800" b="1" kern="1200" dirty="0" err="1">
              <a:effectLst/>
              <a:latin typeface="Arial" panose="020B0604020202020204" pitchFamily="34" charset="0"/>
              <a:cs typeface="Arial" panose="020B0604020202020204" pitchFamily="34" charset="0"/>
            </a:rPr>
            <a:t>Việt</a:t>
          </a:r>
          <a:r>
            <a:rPr lang="en-US" sz="1800" b="1" kern="1200" dirty="0">
              <a:effectLst/>
              <a:latin typeface="Arial" panose="020B0604020202020204" pitchFamily="34" charset="0"/>
              <a:cs typeface="Arial" panose="020B0604020202020204" pitchFamily="34" charset="0"/>
            </a:rPr>
            <a:t> Nam</a:t>
          </a:r>
        </a:p>
        <a:p>
          <a:pPr lvl="0" algn="ctr" defTabSz="800100">
            <a:lnSpc>
              <a:spcPct val="90000"/>
            </a:lnSpc>
            <a:spcBef>
              <a:spcPct val="0"/>
            </a:spcBef>
            <a:spcAft>
              <a:spcPct val="35000"/>
            </a:spcAft>
          </a:pPr>
          <a:r>
            <a:rPr lang="en-US" sz="1800" b="1" kern="1200" dirty="0">
              <a:effectLst/>
              <a:latin typeface="Arial" panose="020B0604020202020204" pitchFamily="34" charset="0"/>
              <a:cs typeface="Arial" panose="020B0604020202020204" pitchFamily="34" charset="0"/>
            </a:rPr>
            <a:t>1960</a:t>
          </a:r>
        </a:p>
      </dsp:txBody>
      <dsp:txXfrm rot="5400000">
        <a:off x="8029806" y="818522"/>
        <a:ext cx="1242503" cy="2455564"/>
      </dsp:txXfrm>
    </dsp:sp>
    <dsp:sp modelId="{A1E6D6F0-D6C6-414B-A1BB-C5964A9B3AE3}">
      <dsp:nvSpPr>
        <dsp:cNvPr id="0" name=""/>
        <dsp:cNvSpPr/>
      </dsp:nvSpPr>
      <dsp:spPr>
        <a:xfrm rot="16200000">
          <a:off x="7940445" y="1425052"/>
          <a:ext cx="4092608" cy="1242503"/>
        </a:xfrm>
        <a:prstGeom prst="flowChartManualOperation">
          <a:avLst/>
        </a:prstGeom>
        <a:gradFill rotWithShape="0">
          <a:gsLst>
            <a:gs pos="0">
              <a:schemeClr val="accent2">
                <a:hueOff val="-2593750"/>
                <a:satOff val="12425"/>
                <a:lumOff val="11495"/>
                <a:alphaOff val="0"/>
                <a:tint val="50000"/>
                <a:satMod val="300000"/>
              </a:schemeClr>
            </a:gs>
            <a:gs pos="35000">
              <a:schemeClr val="accent2">
                <a:hueOff val="-2593750"/>
                <a:satOff val="12425"/>
                <a:lumOff val="11495"/>
                <a:alphaOff val="0"/>
                <a:tint val="37000"/>
                <a:satMod val="300000"/>
              </a:schemeClr>
            </a:gs>
            <a:gs pos="100000">
              <a:schemeClr val="accent2">
                <a:hueOff val="-2593750"/>
                <a:satOff val="12425"/>
                <a:lumOff val="1149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b="1" kern="1200" dirty="0" err="1">
              <a:effectLst/>
              <a:latin typeface="Arial" panose="020B0604020202020204" pitchFamily="34" charset="0"/>
              <a:cs typeface="Arial" panose="020B0604020202020204" pitchFamily="34" charset="0"/>
            </a:rPr>
            <a:t>Liên</a:t>
          </a:r>
          <a:r>
            <a:rPr lang="en-US" sz="1800" b="1" kern="1200" dirty="0">
              <a:effectLst/>
              <a:latin typeface="Arial" panose="020B0604020202020204" pitchFamily="34" charset="0"/>
              <a:cs typeface="Arial" panose="020B0604020202020204" pitchFamily="34" charset="0"/>
            </a:rPr>
            <a:t> minh </a:t>
          </a:r>
          <a:r>
            <a:rPr lang="en-US" sz="1800" b="1" kern="1200" dirty="0" err="1">
              <a:effectLst/>
              <a:latin typeface="Arial" panose="020B0604020202020204" pitchFamily="34" charset="0"/>
              <a:cs typeface="Arial" panose="020B0604020202020204" pitchFamily="34" charset="0"/>
            </a:rPr>
            <a:t>các</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lực</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lượng</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dân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tộc</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dân</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chủ</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và</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hòa</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bình</a:t>
          </a:r>
          <a:r>
            <a:rPr lang="en-US" sz="1800" b="1" kern="1200" dirty="0">
              <a:effectLst/>
              <a:latin typeface="Arial" panose="020B0604020202020204" pitchFamily="34" charset="0"/>
              <a:cs typeface="Arial" panose="020B0604020202020204" pitchFamily="34" charset="0"/>
            </a:rPr>
            <a:t> </a:t>
          </a:r>
          <a:r>
            <a:rPr lang="en-US" sz="1800" b="1" kern="1200" dirty="0" err="1">
              <a:effectLst/>
              <a:latin typeface="Arial" panose="020B0604020202020204" pitchFamily="34" charset="0"/>
              <a:cs typeface="Arial" panose="020B0604020202020204" pitchFamily="34" charset="0"/>
            </a:rPr>
            <a:t>Việt</a:t>
          </a:r>
          <a:r>
            <a:rPr lang="en-US" sz="1800" b="1" kern="1200" dirty="0">
              <a:effectLst/>
              <a:latin typeface="Arial" panose="020B0604020202020204" pitchFamily="34" charset="0"/>
              <a:cs typeface="Arial" panose="020B0604020202020204" pitchFamily="34" charset="0"/>
            </a:rPr>
            <a:t> Nam</a:t>
          </a:r>
        </a:p>
        <a:p>
          <a:pPr lvl="0" algn="ctr" defTabSz="800100">
            <a:lnSpc>
              <a:spcPct val="90000"/>
            </a:lnSpc>
            <a:spcBef>
              <a:spcPct val="0"/>
            </a:spcBef>
            <a:spcAft>
              <a:spcPct val="35000"/>
            </a:spcAft>
          </a:pPr>
          <a:r>
            <a:rPr lang="en-US" sz="1800" b="1" kern="1200" dirty="0">
              <a:effectLst/>
              <a:latin typeface="Arial" panose="020B0604020202020204" pitchFamily="34" charset="0"/>
              <a:cs typeface="Arial" panose="020B0604020202020204" pitchFamily="34" charset="0"/>
            </a:rPr>
            <a:t>1968</a:t>
          </a:r>
        </a:p>
      </dsp:txBody>
      <dsp:txXfrm rot="5400000">
        <a:off x="9365497" y="818522"/>
        <a:ext cx="1242503" cy="2455564"/>
      </dsp:txXfrm>
    </dsp:sp>
    <dsp:sp modelId="{907BBBBF-EB92-469A-9ECB-6A03D945723D}">
      <dsp:nvSpPr>
        <dsp:cNvPr id="0" name=""/>
        <dsp:cNvSpPr/>
      </dsp:nvSpPr>
      <dsp:spPr>
        <a:xfrm rot="16200000">
          <a:off x="9265137" y="1425052"/>
          <a:ext cx="4092608" cy="1242503"/>
        </a:xfrm>
        <a:prstGeom prst="flowChartManualOperation">
          <a:avLst/>
        </a:prstGeom>
        <a:gradFill rotWithShape="0">
          <a:gsLst>
            <a:gs pos="0">
              <a:schemeClr val="accent2">
                <a:hueOff val="-2964286"/>
                <a:satOff val="14200"/>
                <a:lumOff val="13137"/>
                <a:alphaOff val="0"/>
                <a:tint val="50000"/>
                <a:satMod val="300000"/>
              </a:schemeClr>
            </a:gs>
            <a:gs pos="35000">
              <a:schemeClr val="accent2">
                <a:hueOff val="-2964286"/>
                <a:satOff val="14200"/>
                <a:lumOff val="13137"/>
                <a:alphaOff val="0"/>
                <a:tint val="37000"/>
                <a:satMod val="300000"/>
              </a:schemeClr>
            </a:gs>
            <a:gs pos="100000">
              <a:schemeClr val="accent2">
                <a:hueOff val="-2964286"/>
                <a:satOff val="14200"/>
                <a:lumOff val="1313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b="1" kern="1200" dirty="0" err="1">
              <a:effectLst/>
              <a:latin typeface="Arial" panose="020B0604020202020204" pitchFamily="34" charset="0"/>
              <a:cs typeface="Arial" panose="020B0604020202020204" pitchFamily="34" charset="0"/>
            </a:rPr>
            <a:t>Mặt</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trận</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Tổ</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quốc</a:t>
          </a:r>
          <a:r>
            <a:rPr lang="en-US" sz="2000" b="1" kern="1200" dirty="0">
              <a:effectLst/>
              <a:latin typeface="Arial" panose="020B0604020202020204" pitchFamily="34" charset="0"/>
              <a:cs typeface="Arial" panose="020B0604020202020204" pitchFamily="34" charset="0"/>
            </a:rPr>
            <a:t> </a:t>
          </a:r>
          <a:r>
            <a:rPr lang="en-US" sz="2000" b="1" kern="1200" dirty="0" err="1">
              <a:effectLst/>
              <a:latin typeface="Arial" panose="020B0604020202020204" pitchFamily="34" charset="0"/>
              <a:cs typeface="Arial" panose="020B0604020202020204" pitchFamily="34" charset="0"/>
            </a:rPr>
            <a:t>Việt</a:t>
          </a:r>
          <a:r>
            <a:rPr lang="en-US" sz="2000" b="1" kern="1200" dirty="0">
              <a:effectLst/>
              <a:latin typeface="Arial" panose="020B0604020202020204" pitchFamily="34" charset="0"/>
              <a:cs typeface="Arial" panose="020B0604020202020204" pitchFamily="34" charset="0"/>
            </a:rPr>
            <a:t> Nam</a:t>
          </a:r>
        </a:p>
        <a:p>
          <a:pPr lvl="0" algn="ctr" defTabSz="889000">
            <a:lnSpc>
              <a:spcPct val="90000"/>
            </a:lnSpc>
            <a:spcBef>
              <a:spcPct val="0"/>
            </a:spcBef>
            <a:spcAft>
              <a:spcPct val="35000"/>
            </a:spcAft>
          </a:pPr>
          <a:r>
            <a:rPr lang="en-US" sz="2000" b="1" kern="1200" dirty="0">
              <a:effectLst/>
              <a:latin typeface="Arial" panose="020B0604020202020204" pitchFamily="34" charset="0"/>
              <a:cs typeface="Arial" panose="020B0604020202020204" pitchFamily="34" charset="0"/>
            </a:rPr>
            <a:t>1976 - nay</a:t>
          </a:r>
        </a:p>
      </dsp:txBody>
      <dsp:txXfrm rot="5400000">
        <a:off x="10690189" y="818522"/>
        <a:ext cx="1242503" cy="24555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DEF62-BA14-4359-95BC-10F4A46C6297}">
      <dsp:nvSpPr>
        <dsp:cNvPr id="0" name=""/>
        <dsp:cNvSpPr/>
      </dsp:nvSpPr>
      <dsp:spPr>
        <a:xfrm>
          <a:off x="960869" y="726"/>
          <a:ext cx="5388468" cy="2103081"/>
        </a:xfrm>
        <a:prstGeom prst="ellipse">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vi-VN" sz="2400" b="1" i="1" kern="1200" dirty="0">
              <a:solidFill>
                <a:srgbClr val="C00000"/>
              </a:solidFill>
              <a:latin typeface="Arial" panose="020B0604020202020204" pitchFamily="34" charset="0"/>
              <a:ea typeface="Calibri" panose="020F0502020204030204" pitchFamily="34" charset="0"/>
              <a:cs typeface="Arial" panose="020B0604020202020204" pitchFamily="34" charset="0"/>
            </a:rPr>
            <a:t>Sức mạnh dân tộc</a:t>
          </a:r>
          <a:endParaRPr lang="en-US" sz="2400" b="1" i="1" kern="1200" dirty="0">
            <a:solidFill>
              <a:srgbClr val="C00000"/>
            </a:solidFill>
            <a:latin typeface="Arial" panose="020B0604020202020204" pitchFamily="34" charset="0"/>
            <a:ea typeface="Calibri" panose="020F0502020204030204" pitchFamily="34" charset="0"/>
            <a:cs typeface="Arial" panose="020B0604020202020204" pitchFamily="34" charset="0"/>
          </a:endParaRPr>
        </a:p>
        <a:p>
          <a:pPr lvl="0" algn="ctr" defTabSz="1066800">
            <a:lnSpc>
              <a:spcPct val="90000"/>
            </a:lnSpc>
            <a:spcBef>
              <a:spcPct val="0"/>
            </a:spcBef>
            <a:spcAft>
              <a:spcPct val="35000"/>
            </a:spcAft>
          </a:pPr>
          <a:r>
            <a:rPr lang="vi-VN" sz="1700" kern="1200" dirty="0">
              <a:solidFill>
                <a:schemeClr val="tx1"/>
              </a:solidFill>
              <a:latin typeface="Arial" panose="020B0604020202020204" pitchFamily="34" charset="0"/>
              <a:ea typeface="Calibri" panose="020F0502020204030204" pitchFamily="34" charset="0"/>
              <a:cs typeface="Arial" panose="020B0604020202020204" pitchFamily="34" charset="0"/>
            </a:rPr>
            <a:t>sự tổng hợp của các yếu tố vật chất và tinh thần </a:t>
          </a:r>
          <a:r>
            <a:rPr lang="en-US" sz="1700" kern="1200" dirty="0">
              <a:solidFill>
                <a:schemeClr val="tx1"/>
              </a:solidFill>
              <a:latin typeface="Arial" panose="020B0604020202020204" pitchFamily="34" charset="0"/>
              <a:ea typeface="Calibri" panose="020F0502020204030204" pitchFamily="34" charset="0"/>
              <a:cs typeface="Arial" panose="020B0604020202020204" pitchFamily="34" charset="0"/>
            </a:rPr>
            <a:t>(</a:t>
          </a:r>
          <a:r>
            <a:rPr lang="vi-VN" sz="1700" kern="1200" dirty="0">
              <a:solidFill>
                <a:schemeClr val="tx1"/>
              </a:solidFill>
              <a:latin typeface="Arial" panose="020B0604020202020204" pitchFamily="34" charset="0"/>
              <a:ea typeface="Calibri" panose="020F0502020204030204" pitchFamily="34" charset="0"/>
              <a:cs typeface="Arial" panose="020B0604020202020204" pitchFamily="34" charset="0"/>
            </a:rPr>
            <a:t>chủ nghĩa yêu nước và ý thức tự lực, tự cường dân tộc; tinh thần đoàn kết; của ý chí đấu tranh anh dũng, bất khuất cho độc lập tự do…</a:t>
          </a:r>
          <a:r>
            <a:rPr lang="en-US" sz="1700" kern="1200" dirty="0">
              <a:solidFill>
                <a:schemeClr val="tx1"/>
              </a:solidFill>
              <a:latin typeface="Arial" panose="020B0604020202020204" pitchFamily="34" charset="0"/>
              <a:ea typeface="Calibri" panose="020F0502020204030204" pitchFamily="34" charset="0"/>
              <a:cs typeface="Arial" panose="020B0604020202020204" pitchFamily="34" charset="0"/>
            </a:rPr>
            <a:t>)</a:t>
          </a:r>
          <a:endParaRPr lang="en-US" sz="1700" kern="1200" dirty="0">
            <a:solidFill>
              <a:schemeClr val="tx1"/>
            </a:solidFill>
          </a:endParaRPr>
        </a:p>
      </dsp:txBody>
      <dsp:txXfrm>
        <a:off x="1749992" y="308715"/>
        <a:ext cx="3810222" cy="1487103"/>
      </dsp:txXfrm>
    </dsp:sp>
    <dsp:sp modelId="{217B7BC7-E378-4324-B64A-1DFE28067149}">
      <dsp:nvSpPr>
        <dsp:cNvPr id="0" name=""/>
        <dsp:cNvSpPr/>
      </dsp:nvSpPr>
      <dsp:spPr>
        <a:xfrm>
          <a:off x="3146422" y="2246327"/>
          <a:ext cx="1123376" cy="69219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295325" y="2511020"/>
        <a:ext cx="825570" cy="162804"/>
      </dsp:txXfrm>
    </dsp:sp>
    <dsp:sp modelId="{EE324683-226D-4970-B1CA-843119E72F8E}">
      <dsp:nvSpPr>
        <dsp:cNvPr id="0" name=""/>
        <dsp:cNvSpPr/>
      </dsp:nvSpPr>
      <dsp:spPr>
        <a:xfrm>
          <a:off x="1158604" y="3107541"/>
          <a:ext cx="4992998" cy="2310398"/>
        </a:xfrm>
        <a:prstGeom prst="ellipse">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vi-VN" sz="2400" b="1" i="1" kern="1200" dirty="0">
              <a:solidFill>
                <a:srgbClr val="C00000"/>
              </a:solidFill>
              <a:latin typeface="Arial" panose="020B0604020202020204" pitchFamily="34" charset="0"/>
              <a:ea typeface="Calibri" panose="020F0502020204030204" pitchFamily="34" charset="0"/>
              <a:cs typeface="Arial" panose="020B0604020202020204" pitchFamily="34" charset="0"/>
            </a:rPr>
            <a:t>Sức mạnh thời đại</a:t>
          </a:r>
          <a:r>
            <a:rPr lang="vi-VN" sz="2400" b="1" kern="1200" dirty="0">
              <a:solidFill>
                <a:srgbClr val="C00000"/>
              </a:solidFill>
              <a:latin typeface="Arial" panose="020B0604020202020204" pitchFamily="34" charset="0"/>
              <a:ea typeface="Calibri" panose="020F0502020204030204" pitchFamily="34" charset="0"/>
              <a:cs typeface="Arial" panose="020B0604020202020204" pitchFamily="34" charset="0"/>
            </a:rPr>
            <a:t> </a:t>
          </a:r>
          <a:endParaRPr lang="en-US" sz="2400" b="1" kern="1200" dirty="0">
            <a:solidFill>
              <a:srgbClr val="C00000"/>
            </a:solidFill>
            <a:latin typeface="Arial" panose="020B0604020202020204" pitchFamily="34" charset="0"/>
            <a:ea typeface="Calibri" panose="020F0502020204030204" pitchFamily="34" charset="0"/>
            <a:cs typeface="Arial" panose="020B0604020202020204" pitchFamily="34" charset="0"/>
          </a:endParaRPr>
        </a:p>
        <a:p>
          <a:pPr lvl="0" algn="ctr" defTabSz="1066800">
            <a:lnSpc>
              <a:spcPct val="90000"/>
            </a:lnSpc>
            <a:spcBef>
              <a:spcPct val="0"/>
            </a:spcBef>
            <a:spcAft>
              <a:spcPct val="35000"/>
            </a:spcAft>
          </a:pPr>
          <a:r>
            <a:rPr lang="vi-VN" sz="1700" kern="1200" dirty="0">
              <a:solidFill>
                <a:schemeClr val="tx1"/>
              </a:solidFill>
              <a:latin typeface="Arial" panose="020B0604020202020204" pitchFamily="34" charset="0"/>
              <a:ea typeface="Calibri" panose="020F0502020204030204" pitchFamily="34" charset="0"/>
              <a:cs typeface="Arial" panose="020B0604020202020204" pitchFamily="34" charset="0"/>
            </a:rPr>
            <a:t>sức mạnh của phong trào cách mạng thế giới, đó còn là sức mạnh của </a:t>
          </a:r>
          <a:r>
            <a:rPr lang="en-US" sz="1700" kern="1200" dirty="0">
              <a:solidFill>
                <a:schemeClr val="tx1"/>
              </a:solidFill>
              <a:latin typeface="Arial" panose="020B0604020202020204" pitchFamily="34" charset="0"/>
              <a:ea typeface="Calibri" panose="020F0502020204030204" pitchFamily="34" charset="0"/>
              <a:cs typeface="Arial" panose="020B0604020202020204" pitchFamily="34" charset="0"/>
            </a:rPr>
            <a:t>CN</a:t>
          </a:r>
          <a:r>
            <a:rPr lang="vi-VN" sz="1700" kern="1200" dirty="0">
              <a:solidFill>
                <a:schemeClr val="tx1"/>
              </a:solidFill>
              <a:latin typeface="Arial" panose="020B0604020202020204" pitchFamily="34" charset="0"/>
              <a:ea typeface="Calibri" panose="020F0502020204030204" pitchFamily="34" charset="0"/>
              <a:cs typeface="Arial" panose="020B0604020202020204" pitchFamily="34" charset="0"/>
            </a:rPr>
            <a:t> Mác - Lênin được xác lập bởi thắng lợi của Cách mạng Tháng Mười Nga 1917</a:t>
          </a:r>
          <a:endParaRPr lang="en-US" sz="1700" kern="1200" dirty="0">
            <a:solidFill>
              <a:schemeClr val="tx1"/>
            </a:solidFill>
          </a:endParaRPr>
        </a:p>
      </dsp:txBody>
      <dsp:txXfrm>
        <a:off x="1889812" y="3445891"/>
        <a:ext cx="3530582" cy="1633698"/>
      </dsp:txXfrm>
    </dsp:sp>
    <dsp:sp modelId="{1A0863E7-EE59-4A23-BC81-C501E13A2974}">
      <dsp:nvSpPr>
        <dsp:cNvPr id="0" name=""/>
        <dsp:cNvSpPr/>
      </dsp:nvSpPr>
      <dsp:spPr>
        <a:xfrm>
          <a:off x="6393208" y="2352518"/>
          <a:ext cx="1097808" cy="713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a:p>
      </dsp:txBody>
      <dsp:txXfrm>
        <a:off x="6393208" y="2495244"/>
        <a:ext cx="883719" cy="428178"/>
      </dsp:txXfrm>
    </dsp:sp>
    <dsp:sp modelId="{A8F43252-970E-40C8-98EA-B94311510578}">
      <dsp:nvSpPr>
        <dsp:cNvPr id="0" name=""/>
        <dsp:cNvSpPr/>
      </dsp:nvSpPr>
      <dsp:spPr>
        <a:xfrm>
          <a:off x="7500356" y="1759398"/>
          <a:ext cx="2513093" cy="1899869"/>
        </a:xfrm>
        <a:prstGeom prst="ellipse">
          <a:avLst/>
        </a:prstGeom>
        <a:solidFill>
          <a:schemeClr val="accent3">
            <a:lumMod val="40000"/>
            <a:lumOff val="60000"/>
          </a:schemeClr>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de-DE" altLang="en-US" sz="2400" b="1" kern="1200" dirty="0">
              <a:latin typeface="Arial" panose="020B0604020202020204" pitchFamily="34" charset="0"/>
              <a:cs typeface="Arial" panose="020B0604020202020204" pitchFamily="34" charset="0"/>
            </a:rPr>
            <a:t>Sức mạnh tổng hợp cho cách mạng</a:t>
          </a:r>
          <a:r>
            <a:rPr lang="en-US" altLang="en-US" sz="2400" kern="1200" dirty="0">
              <a:latin typeface="Arial" panose="020B0604020202020204" pitchFamily="34" charset="0"/>
              <a:cs typeface="Arial" panose="020B0604020202020204" pitchFamily="34" charset="0"/>
            </a:rPr>
            <a:t> </a:t>
          </a:r>
          <a:endParaRPr lang="en-US" sz="2400" kern="1200" dirty="0"/>
        </a:p>
      </dsp:txBody>
      <dsp:txXfrm>
        <a:off x="7868390" y="2037627"/>
        <a:ext cx="1777025" cy="1343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FC7EB-DF03-49AA-8B1B-58071B5966C1}">
      <dsp:nvSpPr>
        <dsp:cNvPr id="0" name=""/>
        <dsp:cNvSpPr/>
      </dsp:nvSpPr>
      <dsp:spPr>
        <a:xfrm rot="5400000">
          <a:off x="-176238" y="180562"/>
          <a:ext cx="1174924" cy="82244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1</a:t>
          </a:r>
        </a:p>
      </dsp:txBody>
      <dsp:txXfrm rot="-5400000">
        <a:off x="1" y="415548"/>
        <a:ext cx="822447" cy="352477"/>
      </dsp:txXfrm>
    </dsp:sp>
    <dsp:sp modelId="{0D875020-7D49-46CD-8768-0004D1EE788B}">
      <dsp:nvSpPr>
        <dsp:cNvPr id="0" name=""/>
        <dsp:cNvSpPr/>
      </dsp:nvSpPr>
      <dsp:spPr>
        <a:xfrm rot="5400000">
          <a:off x="5895699" y="-5068928"/>
          <a:ext cx="763700" cy="1091020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marR="0" lvl="1" indent="0" algn="just" defTabSz="914400" eaLnBrk="1" fontAlgn="auto" latinLnBrk="0" hangingPunct="1">
            <a:lnSpc>
              <a:spcPct val="100000"/>
            </a:lnSpc>
            <a:spcBef>
              <a:spcPct val="0"/>
            </a:spcBef>
            <a:spcAft>
              <a:spcPts val="0"/>
            </a:spcAft>
            <a:buClrTx/>
            <a:buSzTx/>
            <a:buFontTx/>
            <a:buChar char="••"/>
            <a:tabLst/>
            <a:defRPr/>
          </a:pPr>
          <a:r>
            <a:rPr lang="nl-NL" sz="1800" i="0" kern="1200" dirty="0">
              <a:solidFill>
                <a:schemeClr val="tx1"/>
              </a:solidFill>
              <a:latin typeface="Arial" panose="020B0604020202020204" pitchFamily="34" charset="0"/>
              <a:cs typeface="Arial" panose="020B0604020202020204" pitchFamily="34" charset="0"/>
            </a:rPr>
            <a:t> </a:t>
          </a:r>
          <a:r>
            <a:rPr lang="nl-NL" sz="2000" i="0" kern="1200" dirty="0">
              <a:solidFill>
                <a:schemeClr val="tx1"/>
              </a:solidFill>
              <a:latin typeface="Arial" panose="020B0604020202020204" pitchFamily="34" charset="0"/>
              <a:cs typeface="Arial" panose="020B0604020202020204" pitchFamily="34" charset="0"/>
            </a:rPr>
            <a:t>Tiếp </a:t>
          </a:r>
          <a:r>
            <a:rPr lang="nl-NL" sz="2000" kern="1200" dirty="0">
              <a:solidFill>
                <a:schemeClr val="tx1"/>
              </a:solidFill>
              <a:latin typeface="Arial" panose="020B0604020202020204" pitchFamily="34" charset="0"/>
              <a:cs typeface="Arial" panose="020B0604020202020204" pitchFamily="34" charset="0"/>
            </a:rPr>
            <a:t>tục đẩy mạnh tuyên truyền để các cấp, ngành, lực lượng nhận thức sâu sắc về sự cần thiết phải tăng cường khối đại đoàn kết toàn dân tộc hiện nay. </a:t>
          </a:r>
          <a:endParaRPr lang="en-US" sz="2000" kern="1200" dirty="0">
            <a:solidFill>
              <a:schemeClr val="tx1"/>
            </a:solidFill>
            <a:latin typeface="Arial" panose="020B0604020202020204" pitchFamily="34" charset="0"/>
            <a:cs typeface="Arial" panose="020B0604020202020204" pitchFamily="34" charset="0"/>
          </a:endParaRPr>
        </a:p>
      </dsp:txBody>
      <dsp:txXfrm rot="-5400000">
        <a:off x="822447" y="41605"/>
        <a:ext cx="10872924" cy="689138"/>
      </dsp:txXfrm>
    </dsp:sp>
    <dsp:sp modelId="{8CA731FA-341C-493B-AD6A-91C8CF95F7CA}">
      <dsp:nvSpPr>
        <dsp:cNvPr id="0" name=""/>
        <dsp:cNvSpPr/>
      </dsp:nvSpPr>
      <dsp:spPr>
        <a:xfrm rot="5400000">
          <a:off x="-176238" y="1239336"/>
          <a:ext cx="1174924" cy="82244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2</a:t>
          </a:r>
        </a:p>
      </dsp:txBody>
      <dsp:txXfrm rot="-5400000">
        <a:off x="1" y="1474322"/>
        <a:ext cx="822447" cy="352477"/>
      </dsp:txXfrm>
    </dsp:sp>
    <dsp:sp modelId="{D42E2286-02D6-41D4-A31B-FD029895305C}">
      <dsp:nvSpPr>
        <dsp:cNvPr id="0" name=""/>
        <dsp:cNvSpPr/>
      </dsp:nvSpPr>
      <dsp:spPr>
        <a:xfrm rot="5400000">
          <a:off x="5895699" y="-4010154"/>
          <a:ext cx="763700" cy="1091020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marR="0" lvl="1" indent="0" algn="just" defTabSz="914400" eaLnBrk="1" fontAlgn="auto" latinLnBrk="0" hangingPunct="1">
            <a:lnSpc>
              <a:spcPct val="100000"/>
            </a:lnSpc>
            <a:spcBef>
              <a:spcPct val="0"/>
            </a:spcBef>
            <a:spcAft>
              <a:spcPts val="0"/>
            </a:spcAft>
            <a:buClrTx/>
            <a:buSzTx/>
            <a:buFontTx/>
            <a:buChar char="••"/>
            <a:tabLst/>
            <a:defRPr/>
          </a:pPr>
          <a:r>
            <a:rPr lang="nl-NL" sz="1800" kern="1200" dirty="0">
              <a:solidFill>
                <a:schemeClr val="tx1"/>
              </a:solidFill>
              <a:latin typeface="Arial" panose="020B0604020202020204" pitchFamily="34" charset="0"/>
              <a:cs typeface="Arial" panose="020B0604020202020204" pitchFamily="34" charset="0"/>
            </a:rPr>
            <a:t> </a:t>
          </a:r>
          <a:r>
            <a:rPr lang="nl-NL" sz="2000" kern="1200" dirty="0">
              <a:solidFill>
                <a:schemeClr val="tx1"/>
              </a:solidFill>
              <a:latin typeface="Arial" panose="020B0604020202020204" pitchFamily="34" charset="0"/>
              <a:cs typeface="Arial" panose="020B0604020202020204" pitchFamily="34" charset="0"/>
            </a:rPr>
            <a:t>Tăng cường sự lãnh đạo của Đảng, quản lý của Nhà nước và tiếp tục thể chế hóa các quan điểm, đường lối, chính sách của Đảng về đại đoàn kết toàn dân tộc. </a:t>
          </a:r>
          <a:endParaRPr lang="en-US" sz="2000" kern="1200" dirty="0">
            <a:solidFill>
              <a:schemeClr val="tx1"/>
            </a:solidFill>
            <a:latin typeface="Arial" panose="020B0604020202020204" pitchFamily="34" charset="0"/>
            <a:cs typeface="Arial" panose="020B0604020202020204" pitchFamily="34" charset="0"/>
          </a:endParaRPr>
        </a:p>
      </dsp:txBody>
      <dsp:txXfrm rot="-5400000">
        <a:off x="822447" y="1100379"/>
        <a:ext cx="10872924" cy="689138"/>
      </dsp:txXfrm>
    </dsp:sp>
    <dsp:sp modelId="{64E0AA39-FD86-4425-809D-DB46DDB2159D}">
      <dsp:nvSpPr>
        <dsp:cNvPr id="0" name=""/>
        <dsp:cNvSpPr/>
      </dsp:nvSpPr>
      <dsp:spPr>
        <a:xfrm rot="5400000">
          <a:off x="-176238" y="2298109"/>
          <a:ext cx="1174924" cy="82244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3</a:t>
          </a:r>
        </a:p>
      </dsp:txBody>
      <dsp:txXfrm rot="-5400000">
        <a:off x="1" y="2533095"/>
        <a:ext cx="822447" cy="352477"/>
      </dsp:txXfrm>
    </dsp:sp>
    <dsp:sp modelId="{CC4FF7FF-CA53-40D2-A486-1430A08B4EBA}">
      <dsp:nvSpPr>
        <dsp:cNvPr id="0" name=""/>
        <dsp:cNvSpPr/>
      </dsp:nvSpPr>
      <dsp:spPr>
        <a:xfrm rot="5400000">
          <a:off x="5895699" y="-2951381"/>
          <a:ext cx="763700" cy="1091020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marR="0" lvl="1" indent="0" algn="just" defTabSz="914400" eaLnBrk="1" fontAlgn="auto" latinLnBrk="0" hangingPunct="1">
            <a:lnSpc>
              <a:spcPct val="100000"/>
            </a:lnSpc>
            <a:spcBef>
              <a:spcPct val="0"/>
            </a:spcBef>
            <a:spcAft>
              <a:spcPts val="0"/>
            </a:spcAft>
            <a:buClrTx/>
            <a:buSzTx/>
            <a:buFontTx/>
            <a:buChar char="••"/>
            <a:tabLst/>
            <a:defRPr/>
          </a:pPr>
          <a:r>
            <a:rPr lang="nl-NL" sz="1800" kern="1200" dirty="0">
              <a:solidFill>
                <a:schemeClr val="tx1"/>
              </a:solidFill>
              <a:latin typeface="Arial" panose="020B0604020202020204" pitchFamily="34" charset="0"/>
              <a:cs typeface="Arial" panose="020B0604020202020204" pitchFamily="34" charset="0"/>
            </a:rPr>
            <a:t> </a:t>
          </a:r>
          <a:r>
            <a:rPr lang="nl-NL" sz="2000" kern="1200" dirty="0">
              <a:solidFill>
                <a:schemeClr val="tx1"/>
              </a:solidFill>
              <a:latin typeface="Arial" panose="020B0604020202020204" pitchFamily="34" charset="0"/>
              <a:cs typeface="Arial" panose="020B0604020202020204" pitchFamily="34" charset="0"/>
            </a:rPr>
            <a:t>Giải quyết tốt quan hệ lợi ích giữa các giai cấp, tầng lớp xã hội; kết hợp hài hòa lợi ích cá nhân, lợi ích tập thể và toàn xã hội. </a:t>
          </a:r>
          <a:endParaRPr lang="en-US" sz="1800" kern="1200" dirty="0">
            <a:solidFill>
              <a:schemeClr val="tx1"/>
            </a:solidFill>
            <a:latin typeface="Arial" panose="020B0604020202020204" pitchFamily="34" charset="0"/>
            <a:cs typeface="Arial" panose="020B0604020202020204" pitchFamily="34" charset="0"/>
          </a:endParaRPr>
        </a:p>
      </dsp:txBody>
      <dsp:txXfrm rot="-5400000">
        <a:off x="822447" y="2159152"/>
        <a:ext cx="10872924" cy="689138"/>
      </dsp:txXfrm>
    </dsp:sp>
    <dsp:sp modelId="{B65BACF6-97DC-4840-BCC0-51E19B70377E}">
      <dsp:nvSpPr>
        <dsp:cNvPr id="0" name=""/>
        <dsp:cNvSpPr/>
      </dsp:nvSpPr>
      <dsp:spPr>
        <a:xfrm rot="5400000">
          <a:off x="-176238" y="3356883"/>
          <a:ext cx="1174924" cy="82244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400" kern="1200" dirty="0">
              <a:solidFill>
                <a:schemeClr val="bg1"/>
              </a:solidFill>
              <a:latin typeface="+mj-lt"/>
              <a:cs typeface="Arial" panose="020B0604020202020204" pitchFamily="34" charset="0"/>
            </a:rPr>
            <a:t>4</a:t>
          </a:r>
        </a:p>
      </dsp:txBody>
      <dsp:txXfrm rot="-5400000">
        <a:off x="1" y="3591869"/>
        <a:ext cx="822447" cy="352477"/>
      </dsp:txXfrm>
    </dsp:sp>
    <dsp:sp modelId="{F7B1EF49-A5D4-461D-9E12-9C801DE51551}">
      <dsp:nvSpPr>
        <dsp:cNvPr id="0" name=""/>
        <dsp:cNvSpPr/>
      </dsp:nvSpPr>
      <dsp:spPr>
        <a:xfrm rot="5400000">
          <a:off x="5895498" y="-1892406"/>
          <a:ext cx="764102" cy="1091020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marR="0" lvl="1" indent="0" algn="just" defTabSz="914400" eaLnBrk="1" fontAlgn="auto" latinLnBrk="0" hangingPunct="1">
            <a:lnSpc>
              <a:spcPct val="100000"/>
            </a:lnSpc>
            <a:spcBef>
              <a:spcPct val="0"/>
            </a:spcBef>
            <a:spcAft>
              <a:spcPts val="0"/>
            </a:spcAft>
            <a:buClrTx/>
            <a:buSzTx/>
            <a:buFontTx/>
            <a:buChar char="••"/>
            <a:tabLst/>
            <a:defRPr/>
          </a:pPr>
          <a:r>
            <a:rPr lang="nl-NL" sz="1800" kern="1200" dirty="0">
              <a:solidFill>
                <a:schemeClr val="tx1"/>
              </a:solidFill>
              <a:latin typeface="Arial" panose="020B0604020202020204" pitchFamily="34" charset="0"/>
              <a:cs typeface="Arial" panose="020B0604020202020204" pitchFamily="34" charset="0"/>
            </a:rPr>
            <a:t> </a:t>
          </a:r>
          <a:r>
            <a:rPr lang="nl-NL" sz="2000" kern="1200" dirty="0">
              <a:solidFill>
                <a:schemeClr val="tx1"/>
              </a:solidFill>
              <a:latin typeface="Arial" panose="020B0604020202020204" pitchFamily="34" charset="0"/>
              <a:cs typeface="Arial" panose="020B0604020202020204" pitchFamily="34" charset="0"/>
            </a:rPr>
            <a:t>Tăng cường quan hệ mật thiết giữa nhân dân với Đảng, Nhà nước, tạo sinh lực mới của khối đại đoàn kết toàn dân tộc. </a:t>
          </a:r>
          <a:endParaRPr lang="en-US" sz="2000" kern="1200" dirty="0">
            <a:solidFill>
              <a:schemeClr val="tx1"/>
            </a:solidFill>
            <a:latin typeface="Arial" panose="020B0604020202020204" pitchFamily="34" charset="0"/>
            <a:cs typeface="Arial" panose="020B0604020202020204" pitchFamily="34" charset="0"/>
          </a:endParaRPr>
        </a:p>
      </dsp:txBody>
      <dsp:txXfrm rot="-5400000">
        <a:off x="822447" y="3217945"/>
        <a:ext cx="10872905" cy="689502"/>
      </dsp:txXfrm>
    </dsp:sp>
    <dsp:sp modelId="{6746326B-626E-407B-9746-7CF73E4EF9CA}">
      <dsp:nvSpPr>
        <dsp:cNvPr id="0" name=""/>
        <dsp:cNvSpPr/>
      </dsp:nvSpPr>
      <dsp:spPr>
        <a:xfrm rot="5400000">
          <a:off x="-176238" y="4415656"/>
          <a:ext cx="1174924" cy="82244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400" kern="1200" dirty="0">
              <a:solidFill>
                <a:schemeClr val="bg1"/>
              </a:solidFill>
              <a:latin typeface="+mj-lt"/>
              <a:cs typeface="Arial" panose="020B0604020202020204" pitchFamily="34" charset="0"/>
            </a:rPr>
            <a:t>5</a:t>
          </a:r>
        </a:p>
      </dsp:txBody>
      <dsp:txXfrm rot="-5400000">
        <a:off x="1" y="4650642"/>
        <a:ext cx="822447" cy="352477"/>
      </dsp:txXfrm>
    </dsp:sp>
    <dsp:sp modelId="{1A089F6F-7E31-44CC-B6F8-C24BDEFF394D}">
      <dsp:nvSpPr>
        <dsp:cNvPr id="0" name=""/>
        <dsp:cNvSpPr/>
      </dsp:nvSpPr>
      <dsp:spPr>
        <a:xfrm rot="5400000">
          <a:off x="5895699" y="-833834"/>
          <a:ext cx="763700" cy="1091020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marR="0" lvl="1" indent="0" algn="just" defTabSz="914400" eaLnBrk="1" fontAlgn="auto" latinLnBrk="0" hangingPunct="1">
            <a:lnSpc>
              <a:spcPct val="100000"/>
            </a:lnSpc>
            <a:spcBef>
              <a:spcPct val="0"/>
            </a:spcBef>
            <a:spcAft>
              <a:spcPts val="0"/>
            </a:spcAft>
            <a:buClrTx/>
            <a:buSzTx/>
            <a:buFontTx/>
            <a:buChar char="••"/>
            <a:tabLst/>
            <a:defRPr/>
          </a:pPr>
          <a:r>
            <a:rPr lang="nl-NL" sz="1800" kern="1200" dirty="0">
              <a:solidFill>
                <a:schemeClr val="tx1"/>
              </a:solidFill>
              <a:latin typeface="Arial" panose="020B0604020202020204" pitchFamily="34" charset="0"/>
              <a:cs typeface="Arial" panose="020B0604020202020204" pitchFamily="34" charset="0"/>
            </a:rPr>
            <a:t> </a:t>
          </a:r>
          <a:r>
            <a:rPr lang="nl-NL" sz="2000" kern="1200" dirty="0">
              <a:solidFill>
                <a:schemeClr val="tx1"/>
              </a:solidFill>
              <a:latin typeface="Arial" panose="020B0604020202020204" pitchFamily="34" charset="0"/>
              <a:cs typeface="Arial" panose="020B0604020202020204" pitchFamily="34" charset="0"/>
            </a:rPr>
            <a:t>Kiên quyết đấu tranh với các quan điểm sai trái, thù địch, phá hoại, chia rẽ khối đại đoàn kết toàn dân tộc.</a:t>
          </a:r>
          <a:r>
            <a:rPr lang="nl-NL" sz="2000" i="1" kern="1200" dirty="0">
              <a:solidFill>
                <a:schemeClr val="tx1"/>
              </a:solidFill>
              <a:latin typeface="Arial" panose="020B0604020202020204" pitchFamily="34" charset="0"/>
              <a:cs typeface="Arial" panose="020B0604020202020204" pitchFamily="34" charset="0"/>
            </a:rPr>
            <a:t> </a:t>
          </a:r>
          <a:endParaRPr lang="en-US" sz="2000" kern="1200" dirty="0">
            <a:solidFill>
              <a:schemeClr val="tx1"/>
            </a:solidFill>
            <a:latin typeface="Arial" panose="020B0604020202020204" pitchFamily="34" charset="0"/>
            <a:cs typeface="Arial" panose="020B0604020202020204" pitchFamily="34" charset="0"/>
          </a:endParaRPr>
        </a:p>
        <a:p>
          <a:pPr marL="285750" lvl="1" indent="0" defTabSz="2889250">
            <a:lnSpc>
              <a:spcPct val="90000"/>
            </a:lnSpc>
            <a:spcBef>
              <a:spcPct val="0"/>
            </a:spcBef>
            <a:spcAft>
              <a:spcPct val="15000"/>
            </a:spcAft>
            <a:buChar char="••"/>
          </a:pPr>
          <a:endParaRPr lang="en-US" kern="1200" dirty="0"/>
        </a:p>
      </dsp:txBody>
      <dsp:txXfrm rot="-5400000">
        <a:off x="822447" y="4276699"/>
        <a:ext cx="10872924" cy="689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5E6BA-B7CB-426D-BC79-5138171BFBE6}">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nl-NL" sz="1900" i="1" kern="1200" dirty="0">
              <a:solidFill>
                <a:schemeClr val="tx1"/>
              </a:solidFill>
              <a:latin typeface="Arial" panose="020B0604020202020204" pitchFamily="34" charset="0"/>
              <a:cs typeface="Arial" panose="020B0604020202020204" pitchFamily="34" charset="0"/>
            </a:rPr>
            <a:t>Thứ nhất</a:t>
          </a:r>
          <a:endParaRPr lang="en-US" sz="1900" kern="1200" dirty="0"/>
        </a:p>
      </dsp:txBody>
      <dsp:txXfrm rot="-5400000">
        <a:off x="1" y="512108"/>
        <a:ext cx="1024202" cy="438943"/>
      </dsp:txXfrm>
    </dsp:sp>
    <dsp:sp modelId="{08C74902-81AE-43F8-B434-AEE02242A310}">
      <dsp:nvSpPr>
        <dsp:cNvPr id="0" name=""/>
        <dsp:cNvSpPr/>
      </dsp:nvSpPr>
      <dsp:spPr>
        <a:xfrm rot="5400000">
          <a:off x="5323451" y="-4299241"/>
          <a:ext cx="951044" cy="954954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nl-NL" sz="1900" kern="1200" dirty="0">
              <a:solidFill>
                <a:schemeClr val="tx1"/>
              </a:solidFill>
              <a:latin typeface="Arial" panose="020B0604020202020204" pitchFamily="34" charset="0"/>
              <a:cs typeface="Arial" panose="020B0604020202020204" pitchFamily="34" charset="0"/>
            </a:rPr>
            <a:t>Làm rõ đoàn kết để thực hiện mục tiêu cách mạng trong giai đoạn hiện nay là dân giàu, nước mạnh, dân chủ, xã hội công bằng văn minh. </a:t>
          </a:r>
          <a:endParaRPr lang="en-US" sz="1900" kern="1200" dirty="0"/>
        </a:p>
      </dsp:txBody>
      <dsp:txXfrm rot="-5400000">
        <a:off x="1024202" y="46434"/>
        <a:ext cx="9503117" cy="858192"/>
      </dsp:txXfrm>
    </dsp:sp>
    <dsp:sp modelId="{8968AB69-9207-455B-B8F9-3DBC6C5F433F}">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nl-NL" sz="1900" i="1" kern="1200" dirty="0">
              <a:solidFill>
                <a:schemeClr val="tx1"/>
              </a:solidFill>
              <a:latin typeface="Arial" panose="020B0604020202020204" pitchFamily="34" charset="0"/>
              <a:cs typeface="Arial" panose="020B0604020202020204" pitchFamily="34" charset="0"/>
            </a:rPr>
            <a:t>Thứ hai</a:t>
          </a:r>
          <a:r>
            <a:rPr lang="nl-NL" sz="1900" kern="1200" dirty="0">
              <a:solidFill>
                <a:schemeClr val="tx1"/>
              </a:solidFill>
              <a:latin typeface="Arial" panose="020B0604020202020204" pitchFamily="34" charset="0"/>
              <a:cs typeface="Arial" panose="020B0604020202020204" pitchFamily="34" charset="0"/>
            </a:rPr>
            <a:t> </a:t>
          </a:r>
          <a:endParaRPr lang="en-US" sz="1900" kern="1200" dirty="0"/>
        </a:p>
      </dsp:txBody>
      <dsp:txXfrm rot="-5400000">
        <a:off x="1" y="1830610"/>
        <a:ext cx="1024202" cy="438943"/>
      </dsp:txXfrm>
    </dsp:sp>
    <dsp:sp modelId="{A0B7EA9F-9FD9-4A97-B503-E74FC32E3D9C}">
      <dsp:nvSpPr>
        <dsp:cNvPr id="0" name=""/>
        <dsp:cNvSpPr/>
      </dsp:nvSpPr>
      <dsp:spPr>
        <a:xfrm rot="5400000">
          <a:off x="5323451" y="-2980739"/>
          <a:ext cx="951044" cy="954954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nl-NL" sz="1900" kern="1200" dirty="0">
              <a:solidFill>
                <a:schemeClr val="tx1"/>
              </a:solidFill>
              <a:latin typeface="Arial" panose="020B0604020202020204" pitchFamily="34" charset="0"/>
              <a:cs typeface="Arial" panose="020B0604020202020204" pitchFamily="34" charset="0"/>
            </a:rPr>
            <a:t>Mở cửa, hội nhập quốc tế, là bạn của tất cả các nước, phấn đấu vì hòa bình, độc lập và phát triển, đồng thời phải tham gia những vấn đề toàn cầu hiện nay của quốc tế. </a:t>
          </a:r>
          <a:endParaRPr lang="en-US" sz="1900" kern="1200" dirty="0"/>
        </a:p>
      </dsp:txBody>
      <dsp:txXfrm rot="-5400000">
        <a:off x="1024202" y="1364936"/>
        <a:ext cx="9503117" cy="858192"/>
      </dsp:txXfrm>
    </dsp:sp>
    <dsp:sp modelId="{721C87E3-F566-4A48-AD29-D34D51864420}">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nl-NL" sz="1900" i="1" kern="1200" dirty="0">
              <a:solidFill>
                <a:schemeClr val="tx1"/>
              </a:solidFill>
              <a:latin typeface="Arial" panose="020B0604020202020204" pitchFamily="34" charset="0"/>
              <a:cs typeface="Arial" panose="020B0604020202020204" pitchFamily="34" charset="0"/>
            </a:rPr>
            <a:t>Thứ ba</a:t>
          </a:r>
          <a:r>
            <a:rPr lang="nl-NL" sz="1900" kern="1200" dirty="0">
              <a:solidFill>
                <a:schemeClr val="tx1"/>
              </a:solidFill>
              <a:latin typeface="Arial" panose="020B0604020202020204" pitchFamily="34" charset="0"/>
              <a:cs typeface="Arial" panose="020B0604020202020204" pitchFamily="34" charset="0"/>
            </a:rPr>
            <a:t> </a:t>
          </a:r>
          <a:endParaRPr lang="en-US" sz="1900" kern="1200" dirty="0"/>
        </a:p>
      </dsp:txBody>
      <dsp:txXfrm rot="-5400000">
        <a:off x="1" y="3149112"/>
        <a:ext cx="1024202" cy="438943"/>
      </dsp:txXfrm>
    </dsp:sp>
    <dsp:sp modelId="{110B4300-EA83-4A81-A636-6A0F3FAFDFF9}">
      <dsp:nvSpPr>
        <dsp:cNvPr id="0" name=""/>
        <dsp:cNvSpPr/>
      </dsp:nvSpPr>
      <dsp:spPr>
        <a:xfrm rot="5400000">
          <a:off x="5323451" y="-1662238"/>
          <a:ext cx="951044" cy="954954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nl-NL" sz="1900" kern="1200" dirty="0">
              <a:solidFill>
                <a:schemeClr val="tx1"/>
              </a:solidFill>
              <a:latin typeface="Arial" panose="020B0604020202020204" pitchFamily="34" charset="0"/>
              <a:cs typeface="Arial" panose="020B0604020202020204" pitchFamily="34" charset="0"/>
            </a:rPr>
            <a:t>Phải nêu cao tinh thần độc lập tự chủ, tự lực tự cường, kết hợp sức mạnh dân tộc với sức mạnh thời đại, sức mạnh trong nước và sức mạnh quốc tế để công nghiệp hóa, hiện đại hóa đất nước, góp phần vào sự nghiệp cách mạng thế giới. </a:t>
          </a:r>
          <a:endParaRPr lang="en-US" sz="1900" kern="1200" dirty="0"/>
        </a:p>
      </dsp:txBody>
      <dsp:txXfrm rot="-5400000">
        <a:off x="1024202" y="2683437"/>
        <a:ext cx="9503117" cy="858192"/>
      </dsp:txXfrm>
    </dsp:sp>
    <dsp:sp modelId="{E4C513F4-684F-4D09-ADD1-8C105BC525D9}">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nl-NL" sz="1900" i="1" kern="1200" dirty="0">
              <a:solidFill>
                <a:schemeClr val="tx1"/>
              </a:solidFill>
              <a:latin typeface="Arial" panose="020B0604020202020204" pitchFamily="34" charset="0"/>
              <a:cs typeface="Arial" panose="020B0604020202020204" pitchFamily="34" charset="0"/>
            </a:rPr>
            <a:t>Thứ tư</a:t>
          </a:r>
          <a:r>
            <a:rPr lang="nl-NL" sz="1900" kern="1200" dirty="0">
              <a:solidFill>
                <a:schemeClr val="tx1"/>
              </a:solidFill>
              <a:latin typeface="Arial" panose="020B0604020202020204" pitchFamily="34" charset="0"/>
              <a:cs typeface="Arial" panose="020B0604020202020204" pitchFamily="34" charset="0"/>
            </a:rPr>
            <a:t> </a:t>
          </a:r>
          <a:endParaRPr lang="en-US" sz="1900" kern="1200" dirty="0"/>
        </a:p>
      </dsp:txBody>
      <dsp:txXfrm rot="-5400000">
        <a:off x="1" y="4467614"/>
        <a:ext cx="1024202" cy="438943"/>
      </dsp:txXfrm>
    </dsp:sp>
    <dsp:sp modelId="{04D2F434-870F-4FCD-A8BF-F822722614CE}">
      <dsp:nvSpPr>
        <dsp:cNvPr id="0" name=""/>
        <dsp:cNvSpPr/>
      </dsp:nvSpPr>
      <dsp:spPr>
        <a:xfrm rot="5400000">
          <a:off x="5323451" y="-343736"/>
          <a:ext cx="951044" cy="954954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nl-NL" sz="1900" kern="1200" dirty="0">
              <a:solidFill>
                <a:schemeClr val="tx1"/>
              </a:solidFill>
              <a:latin typeface="Arial" panose="020B0604020202020204" pitchFamily="34" charset="0"/>
              <a:cs typeface="Arial" panose="020B0604020202020204" pitchFamily="34" charset="0"/>
            </a:rPr>
            <a:t>Xây dựng Đảng trong sạch, vững mạnh làm hạt nhân đoàn kết toàn dân tộc và đoàn kết quốc tế, tiếp tục đổi mới và chỉnh đốn Đảng, nâng cao năng lực lãnh đạo và sức chiến đấu của Đảng cho ngang tầm nhiệm vụ của dân tộc và của thời đại.</a:t>
          </a:r>
          <a:endParaRPr lang="en-US" sz="1900" kern="1200" dirty="0"/>
        </a:p>
      </dsp:txBody>
      <dsp:txXfrm rot="-5400000">
        <a:off x="1024202" y="4001939"/>
        <a:ext cx="9503117"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50B47F-4272-4807-91DD-09793520E357}" type="datetimeFigureOut">
              <a:rPr lang="en-US" smtClean="0"/>
              <a:pPr/>
              <a:t>12/14/2022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B65CFE-3376-45FC-AC5C-5A613E0297EA}" type="slidenum">
              <a:rPr lang="en-US" smtClean="0"/>
              <a:pPr/>
              <a:t>‹#›</a:t>
            </a:fld>
            <a:endParaRPr lang="en-US"/>
          </a:p>
        </p:txBody>
      </p:sp>
    </p:spTree>
    <p:extLst>
      <p:ext uri="{BB962C8B-B14F-4D97-AF65-F5344CB8AC3E}">
        <p14:creationId xmlns:p14="http://schemas.microsoft.com/office/powerpoint/2010/main" val="39778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33796" name="Slide Number Placeholder 3"/>
          <p:cNvSpPr>
            <a:spLocks noGrp="1"/>
          </p:cNvSpPr>
          <p:nvPr>
            <p:ph type="sldNum" sz="quarter" idx="5"/>
          </p:nvPr>
        </p:nvSpPr>
        <p:spPr bwMode="auto">
          <a:noFill/>
          <a:ln>
            <a:miter lim="800000"/>
            <a:headEnd/>
            <a:tailEnd/>
          </a:ln>
        </p:spPr>
        <p:txBody>
          <a:bodyPr/>
          <a:lstStyle/>
          <a:p>
            <a:fld id="{81DB4C71-77AE-4FE7-96D2-B1AF398D57E9}" type="slidenum">
              <a:rPr lang="en-US" altLang="en-US" smtClean="0"/>
              <a:pPr/>
              <a:t>2</a:t>
            </a:fld>
            <a:endParaRPr lang="en-US" altLang="en-US"/>
          </a:p>
        </p:txBody>
      </p:sp>
    </p:spTree>
    <p:extLst>
      <p:ext uri="{BB962C8B-B14F-4D97-AF65-F5344CB8AC3E}">
        <p14:creationId xmlns:p14="http://schemas.microsoft.com/office/powerpoint/2010/main" val="3770144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B65CFE-3376-45FC-AC5C-5A613E0297EA}" type="slidenum">
              <a:rPr lang="en-US" smtClean="0"/>
              <a:pPr/>
              <a:t>3</a:t>
            </a:fld>
            <a:endParaRPr lang="en-US"/>
          </a:p>
        </p:txBody>
      </p:sp>
    </p:spTree>
    <p:extLst>
      <p:ext uri="{BB962C8B-B14F-4D97-AF65-F5344CB8AC3E}">
        <p14:creationId xmlns:p14="http://schemas.microsoft.com/office/powerpoint/2010/main" val="2288110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53BEC-98ED-4134-9586-4133655E7F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4958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53BEC-98ED-4134-9586-4133655E7F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1961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53BEC-98ED-4134-9586-4133655E7F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699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vi-VN" altLang="en-US"/>
          </a:p>
        </p:txBody>
      </p:sp>
    </p:spTree>
    <p:extLst>
      <p:ext uri="{BB962C8B-B14F-4D97-AF65-F5344CB8AC3E}">
        <p14:creationId xmlns:p14="http://schemas.microsoft.com/office/powerpoint/2010/main" val="702440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vi-VN" altLang="en-US" dirty="0">
                <a:latin typeface="Arial" panose="020B0604020202020204" pitchFamily="34" charset="0"/>
                <a:cs typeface="Arial" panose="020B0604020202020204" pitchFamily="34" charset="0"/>
                <a:sym typeface="+mn-ea"/>
              </a:rPr>
              <a:t>Trong t</a:t>
            </a:r>
            <a:r>
              <a:rPr lang="en-US" dirty="0" err="1">
                <a:latin typeface="Arial" panose="020B0604020202020204" pitchFamily="34" charset="0"/>
                <a:cs typeface="Arial" panose="020B0604020202020204" pitchFamily="34" charset="0"/>
                <a:sym typeface="+mn-ea"/>
              </a:rPr>
              <a:t>ương</a:t>
            </a:r>
            <a:r>
              <a:rPr lang="en-US" dirty="0">
                <a:latin typeface="Arial" panose="020B0604020202020204" pitchFamily="34" charset="0"/>
                <a:cs typeface="Arial" panose="020B0604020202020204" pitchFamily="34" charset="0"/>
                <a:sym typeface="+mn-ea"/>
              </a:rPr>
              <a:t> </a:t>
            </a:r>
            <a:r>
              <a:rPr lang="en-US" dirty="0" err="1">
                <a:latin typeface="Arial" panose="020B0604020202020204" pitchFamily="34" charset="0"/>
                <a:cs typeface="Arial" panose="020B0604020202020204" pitchFamily="34" charset="0"/>
                <a:sym typeface="+mn-ea"/>
              </a:rPr>
              <a:t>lai</a:t>
            </a:r>
            <a:r>
              <a:rPr lang="vi-VN" altLang="en-US" dirty="0">
                <a:latin typeface="Arial" panose="020B0604020202020204" pitchFamily="34" charset="0"/>
                <a:cs typeface="Arial" panose="020B0604020202020204" pitchFamily="34" charset="0"/>
                <a:sym typeface="+mn-ea"/>
              </a:rPr>
              <a:t> </a:t>
            </a:r>
            <a:r>
              <a:rPr lang="vi-VN" dirty="0">
                <a:latin typeface="Arial" panose="020B0604020202020204" pitchFamily="34" charset="0"/>
                <a:cs typeface="Arial" panose="020B0604020202020204" pitchFamily="34" charset="0"/>
                <a:sym typeface="+mn-ea"/>
              </a:rPr>
              <a:t>có cần </a:t>
            </a:r>
            <a:r>
              <a:rPr lang="en-US" dirty="0" err="1">
                <a:latin typeface="Arial" panose="020B0604020202020204" pitchFamily="34" charset="0"/>
                <a:cs typeface="Arial" panose="020B0604020202020204" pitchFamily="34" charset="0"/>
                <a:sym typeface="+mn-ea"/>
              </a:rPr>
              <a:t>đoàn</a:t>
            </a:r>
            <a:r>
              <a:rPr lang="en-US" dirty="0">
                <a:latin typeface="Arial" panose="020B0604020202020204" pitchFamily="34" charset="0"/>
                <a:cs typeface="Arial" panose="020B0604020202020204" pitchFamily="34" charset="0"/>
                <a:sym typeface="+mn-ea"/>
              </a:rPr>
              <a:t> </a:t>
            </a:r>
            <a:r>
              <a:rPr lang="en-US" dirty="0" err="1">
                <a:latin typeface="Arial" panose="020B0604020202020204" pitchFamily="34" charset="0"/>
                <a:cs typeface="Arial" panose="020B0604020202020204" pitchFamily="34" charset="0"/>
                <a:sym typeface="+mn-ea"/>
              </a:rPr>
              <a:t>kết</a:t>
            </a:r>
            <a:r>
              <a:rPr lang="vi-VN" altLang="en-US" dirty="0">
                <a:latin typeface="Arial" panose="020B0604020202020204" pitchFamily="34" charset="0"/>
                <a:cs typeface="Arial" panose="020B0604020202020204" pitchFamily="34" charset="0"/>
                <a:sym typeface="+mn-ea"/>
              </a:rPr>
              <a:t> không</a:t>
            </a:r>
            <a:r>
              <a:rPr lang="en-US" dirty="0">
                <a:latin typeface="Arial" panose="020B0604020202020204" pitchFamily="34" charset="0"/>
                <a:cs typeface="Arial" panose="020B0604020202020204" pitchFamily="34" charset="0"/>
                <a:sym typeface="+mn-ea"/>
              </a:rPr>
              <a:t>?</a:t>
            </a:r>
            <a:endParaRPr lang="en-US" dirty="0"/>
          </a:p>
        </p:txBody>
      </p:sp>
    </p:spTree>
    <p:extLst>
      <p:ext uri="{BB962C8B-B14F-4D97-AF65-F5344CB8AC3E}">
        <p14:creationId xmlns:p14="http://schemas.microsoft.com/office/powerpoint/2010/main" val="4126856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BE413AD7-1F72-4C3F-90DA-C6729B309525}" type="slidenum">
              <a:rPr lang="en-US" altLang="en-US" smtClean="0">
                <a:latin typeface="Arial" charset="0"/>
              </a:rPr>
              <a:pPr/>
              <a:t>23</a:t>
            </a:fld>
            <a:endParaRPr lang="en-US" altLang="en-US">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ltLang="en-US"/>
          </a:p>
        </p:txBody>
      </p:sp>
    </p:spTree>
    <p:extLst>
      <p:ext uri="{BB962C8B-B14F-4D97-AF65-F5344CB8AC3E}">
        <p14:creationId xmlns:p14="http://schemas.microsoft.com/office/powerpoint/2010/main" val="328564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11634313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35869460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7763F9E-A8E6-4589-822D-879F83A44B8F}" type="datetime1">
              <a:rPr lang="en-US" smtClean="0">
                <a:solidFill>
                  <a:prstClr val="black">
                    <a:tint val="75000"/>
                  </a:prstClr>
                </a:solidFill>
              </a:rPr>
              <a:pPr/>
              <a:t>12/14/2022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2973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AC033-92D2-4379-8A98-4E18A16628C0}" type="datetime1">
              <a:rPr lang="en-US" smtClean="0">
                <a:solidFill>
                  <a:prstClr val="black">
                    <a:tint val="75000"/>
                  </a:prstClr>
                </a:solidFill>
              </a:rPr>
              <a:pPr/>
              <a:t>12/14/2022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66642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B65F72-D3B6-4AD1-98C3-87CDF97D0502}"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67435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4C073D-30DB-4827-84FD-9A42005682AC}"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042094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AA66F-5802-4A8F-9B33-BB17279E1037}"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3909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46F57C-240D-463D-B67D-165800B4CE4C}"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8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45459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3132000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0611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4222671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2001899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640736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p>
        </p:txBody>
      </p:sp>
      <p:sp>
        <p:nvSpPr>
          <p:cNvPr id="3" name="Text Placeholder 2"/>
          <p:cNvSpPr>
            <a:spLocks noGrp="1"/>
          </p:cNvSpPr>
          <p:nvPr>
            <p:ph type="body" sz="half" idx="1"/>
          </p:nvPr>
        </p:nvSpPr>
        <p:spPr>
          <a:xfrm>
            <a:off x="609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DF47F5D-52EC-4793-A8C4-4B25B91E5DF4}"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E4A8C5F-A938-4E78-92BF-2432FB27FC0A}"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9794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655CD-B28B-461B-A510-747115009FF9}"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9401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1537021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87793-B188-492D-8A14-97C4C9332BB5}"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4888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0D205A-1199-4197-A535-96B5B4CB1C4B}"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0986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6E649B-7481-472D-A68B-528BD6C2EB24}" type="datetime1">
              <a:rPr lang="en-US" smtClean="0">
                <a:solidFill>
                  <a:prstClr val="black">
                    <a:tint val="75000"/>
                  </a:prstClr>
                </a:solidFill>
              </a:rPr>
              <a:pPr/>
              <a:t>12/14/2022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4447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7763F9E-A8E6-4589-822D-879F83A44B8F}" type="datetime1">
              <a:rPr lang="en-US" smtClean="0">
                <a:solidFill>
                  <a:prstClr val="black">
                    <a:tint val="75000"/>
                  </a:prstClr>
                </a:solidFill>
              </a:rPr>
              <a:pPr/>
              <a:t>12/14/2022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0971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AC033-92D2-4379-8A98-4E18A16628C0}" type="datetime1">
              <a:rPr lang="en-US" smtClean="0">
                <a:solidFill>
                  <a:prstClr val="black">
                    <a:tint val="75000"/>
                  </a:prstClr>
                </a:solidFill>
              </a:rPr>
              <a:pPr/>
              <a:t>12/14/2022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03608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B65F72-D3B6-4AD1-98C3-87CDF97D0502}"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963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4C073D-30DB-4827-84FD-9A42005682AC}"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9757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AA66F-5802-4A8F-9B33-BB17279E1037}"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5100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46F57C-240D-463D-B67D-165800B4CE4C}"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86690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E4A8C5F-A938-4E78-92BF-2432FB27FC0A}"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6302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231435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655CD-B28B-461B-A510-747115009FF9}"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4882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87793-B188-492D-8A14-97C4C9332BB5}"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8633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0D205A-1199-4197-A535-96B5B4CB1C4B}"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15059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6E649B-7481-472D-A68B-528BD6C2EB24}" type="datetime1">
              <a:rPr lang="en-US" smtClean="0">
                <a:solidFill>
                  <a:prstClr val="black">
                    <a:tint val="75000"/>
                  </a:prstClr>
                </a:solidFill>
              </a:rPr>
              <a:pPr/>
              <a:t>12/14/2022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212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7763F9E-A8E6-4589-822D-879F83A44B8F}" type="datetime1">
              <a:rPr lang="en-US" smtClean="0">
                <a:solidFill>
                  <a:prstClr val="black">
                    <a:tint val="75000"/>
                  </a:prstClr>
                </a:solidFill>
              </a:rPr>
              <a:pPr/>
              <a:t>12/14/2022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40623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AC033-92D2-4379-8A98-4E18A16628C0}" type="datetime1">
              <a:rPr lang="en-US" smtClean="0">
                <a:solidFill>
                  <a:prstClr val="black">
                    <a:tint val="75000"/>
                  </a:prstClr>
                </a:solidFill>
              </a:rPr>
              <a:pPr/>
              <a:t>12/14/2022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9520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B65F72-D3B6-4AD1-98C3-87CDF97D0502}"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6826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4C073D-30DB-4827-84FD-9A42005682AC}"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4181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AA66F-5802-4A8F-9B33-BB17279E1037}"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52494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46F57C-240D-463D-B67D-165800B4CE4C}"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315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24635881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E4A8C5F-A938-4E78-92BF-2432FB27FC0A}"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4896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655CD-B28B-461B-A510-747115009FF9}"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61140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87793-B188-492D-8A14-97C4C9332BB5}"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974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0D205A-1199-4197-A535-96B5B4CB1C4B}"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3669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6E649B-7481-472D-A68B-528BD6C2EB24}" type="datetime1">
              <a:rPr lang="en-US" smtClean="0">
                <a:solidFill>
                  <a:prstClr val="black">
                    <a:tint val="75000"/>
                  </a:prstClr>
                </a:solidFill>
              </a:rPr>
              <a:pPr/>
              <a:t>12/14/2022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3463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7763F9E-A8E6-4589-822D-879F83A44B8F}" type="datetime1">
              <a:rPr lang="en-US" smtClean="0">
                <a:solidFill>
                  <a:prstClr val="black">
                    <a:tint val="75000"/>
                  </a:prstClr>
                </a:solidFill>
              </a:rPr>
              <a:pPr/>
              <a:t>12/14/2022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81147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AC033-92D2-4379-8A98-4E18A16628C0}" type="datetime1">
              <a:rPr lang="en-US" smtClean="0">
                <a:solidFill>
                  <a:prstClr val="black">
                    <a:tint val="75000"/>
                  </a:prstClr>
                </a:solidFill>
              </a:rPr>
              <a:pPr/>
              <a:t>12/14/2022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7652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B65F72-D3B6-4AD1-98C3-87CDF97D0502}"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74772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4C073D-30DB-4827-84FD-9A42005682AC}"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06619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AA66F-5802-4A8F-9B33-BB17279E1037}"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9528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16573318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46F57C-240D-463D-B67D-165800B4CE4C}"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38743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E4A8C5F-A938-4E78-92BF-2432FB27FC0A}"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2027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655CD-B28B-461B-A510-747115009FF9}"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98615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87793-B188-492D-8A14-97C4C9332BB5}"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76317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0D205A-1199-4197-A535-96B5B4CB1C4B}"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22488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6E649B-7481-472D-A68B-528BD6C2EB24}" type="datetime1">
              <a:rPr lang="en-US" smtClean="0">
                <a:solidFill>
                  <a:prstClr val="black">
                    <a:tint val="75000"/>
                  </a:prstClr>
                </a:solidFill>
              </a:rPr>
              <a:pPr/>
              <a:t>12/14/2022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79892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7763F9E-A8E6-4589-822D-879F83A44B8F}" type="datetime1">
              <a:rPr lang="en-US" smtClean="0">
                <a:solidFill>
                  <a:prstClr val="black">
                    <a:tint val="75000"/>
                  </a:prstClr>
                </a:solidFill>
              </a:rPr>
              <a:pPr/>
              <a:t>12/14/2022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38533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AC033-92D2-4379-8A98-4E18A16628C0}" type="datetime1">
              <a:rPr lang="en-US" smtClean="0">
                <a:solidFill>
                  <a:prstClr val="black">
                    <a:tint val="75000"/>
                  </a:prstClr>
                </a:solidFill>
              </a:rPr>
              <a:pPr/>
              <a:t>12/14/2022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66247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B65F72-D3B6-4AD1-98C3-87CDF97D0502}"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08087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4C073D-30DB-4827-84FD-9A42005682AC}"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0532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28911627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AA66F-5802-4A8F-9B33-BB17279E1037}"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5384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46F57C-240D-463D-B67D-165800B4CE4C}"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46078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E4A8C5F-A938-4E78-92BF-2432FB27FC0A}"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75699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655CD-B28B-461B-A510-747115009FF9}"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63665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87793-B188-492D-8A14-97C4C9332BB5}"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2135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0D205A-1199-4197-A535-96B5B4CB1C4B}"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50418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6E649B-7481-472D-A68B-528BD6C2EB24}" type="datetime1">
              <a:rPr lang="en-US" smtClean="0">
                <a:solidFill>
                  <a:prstClr val="black">
                    <a:tint val="75000"/>
                  </a:prstClr>
                </a:solidFill>
              </a:rPr>
              <a:pPr/>
              <a:t>12/14/2022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98836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7763F9E-A8E6-4589-822D-879F83A44B8F}" type="datetime1">
              <a:rPr lang="en-US" smtClean="0">
                <a:solidFill>
                  <a:prstClr val="black">
                    <a:tint val="75000"/>
                  </a:prstClr>
                </a:solidFill>
              </a:rPr>
              <a:pPr/>
              <a:t>12/14/2022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590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AC033-92D2-4379-8A98-4E18A16628C0}" type="datetime1">
              <a:rPr lang="en-US" smtClean="0">
                <a:solidFill>
                  <a:prstClr val="black">
                    <a:tint val="75000"/>
                  </a:prstClr>
                </a:solidFill>
              </a:rPr>
              <a:pPr/>
              <a:t>12/14/2022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3113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B65F72-D3B6-4AD1-98C3-87CDF97D0502}"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8325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3281666617"/>
      </p:ext>
    </p:extLst>
  </p:cSld>
  <p:clrMapOvr>
    <a:masterClrMapping/>
  </p:clrMapOvr>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4C073D-30DB-4827-84FD-9A42005682AC}"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0868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AA66F-5802-4A8F-9B33-BB17279E1037}"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74180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46F57C-240D-463D-B67D-165800B4CE4C}"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6218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E4A8C5F-A938-4E78-92BF-2432FB27FC0A}"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38269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655CD-B28B-461B-A510-747115009FF9}"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24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87793-B188-492D-8A14-97C4C9332BB5}"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54098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0D205A-1199-4197-A535-96B5B4CB1C4B}"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08424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6E649B-7481-472D-A68B-528BD6C2EB24}" type="datetime1">
              <a:rPr lang="en-US" smtClean="0">
                <a:solidFill>
                  <a:prstClr val="black">
                    <a:tint val="75000"/>
                  </a:prstClr>
                </a:solidFill>
              </a:rPr>
              <a:pPr/>
              <a:t>12/14/2022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24617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7763F9E-A8E6-4589-822D-879F83A44B8F}" type="datetime1">
              <a:rPr lang="en-US" smtClean="0">
                <a:solidFill>
                  <a:prstClr val="black">
                    <a:tint val="75000"/>
                  </a:prstClr>
                </a:solidFill>
              </a:rPr>
              <a:pPr/>
              <a:t>12/14/2022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26782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AC033-92D2-4379-8A98-4E18A16628C0}" type="datetime1">
              <a:rPr lang="en-US" smtClean="0">
                <a:solidFill>
                  <a:prstClr val="black">
                    <a:tint val="75000"/>
                  </a:prstClr>
                </a:solidFill>
              </a:rPr>
              <a:pPr/>
              <a:t>12/14/2022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908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1444807883"/>
      </p:ext>
    </p:extLst>
  </p:cSld>
  <p:clrMapOvr>
    <a:masterClrMapping/>
  </p:clrMapOvr>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B65F72-D3B6-4AD1-98C3-87CDF97D0502}"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3395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4C073D-30DB-4827-84FD-9A42005682AC}"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06386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AA66F-5802-4A8F-9B33-BB17279E1037}"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96166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46F57C-240D-463D-B67D-165800B4CE4C}"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750757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E4A8C5F-A938-4E78-92BF-2432FB27FC0A}"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91936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655CD-B28B-461B-A510-747115009FF9}"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05055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87793-B188-492D-8A14-97C4C9332BB5}"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635542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0D205A-1199-4197-A535-96B5B4CB1C4B}"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4569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6E649B-7481-472D-A68B-528BD6C2EB24}" type="datetime1">
              <a:rPr lang="en-US" smtClean="0">
                <a:solidFill>
                  <a:prstClr val="black">
                    <a:tint val="75000"/>
                  </a:prstClr>
                </a:solidFill>
              </a:rPr>
              <a:pPr/>
              <a:t>12/14/2022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03105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7763F9E-A8E6-4589-822D-879F83A44B8F}" type="datetime1">
              <a:rPr lang="en-US" smtClean="0">
                <a:solidFill>
                  <a:prstClr val="black">
                    <a:tint val="75000"/>
                  </a:prstClr>
                </a:solidFill>
              </a:rPr>
              <a:pPr/>
              <a:t>12/14/2022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3850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5D8612-01D7-4C23-9001-5EABF8FB8451}"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88F3F-3971-4487-98F0-98DC17B8FE78}" type="slidenum">
              <a:rPr lang="en-US" smtClean="0"/>
              <a:pPr/>
              <a:t>‹#›</a:t>
            </a:fld>
            <a:endParaRPr lang="en-US"/>
          </a:p>
        </p:txBody>
      </p:sp>
    </p:spTree>
    <p:extLst>
      <p:ext uri="{BB962C8B-B14F-4D97-AF65-F5344CB8AC3E}">
        <p14:creationId xmlns:p14="http://schemas.microsoft.com/office/powerpoint/2010/main" val="33958596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AC033-92D2-4379-8A98-4E18A16628C0}" type="datetime1">
              <a:rPr lang="en-US" smtClean="0">
                <a:solidFill>
                  <a:prstClr val="black">
                    <a:tint val="75000"/>
                  </a:prstClr>
                </a:solidFill>
              </a:rPr>
              <a:pPr/>
              <a:t>12/14/2022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2851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B65F72-D3B6-4AD1-98C3-87CDF97D0502}"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8605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4C073D-30DB-4827-84FD-9A42005682AC}"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75984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AA66F-5802-4A8F-9B33-BB17279E1037}"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4751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46F57C-240D-463D-B67D-165800B4CE4C}"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2574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E4A8C5F-A938-4E78-92BF-2432FB27FC0A}"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57106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655CD-B28B-461B-A510-747115009FF9}"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75423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87793-B188-492D-8A14-97C4C9332BB5}"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06736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0D205A-1199-4197-A535-96B5B4CB1C4B}" type="datetime1">
              <a:rPr lang="en-US" smtClean="0">
                <a:solidFill>
                  <a:prstClr val="black">
                    <a:tint val="75000"/>
                  </a:prstClr>
                </a:solidFill>
              </a:rPr>
              <a:pPr/>
              <a:t>12/14/2022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19201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6E649B-7481-472D-A68B-528BD6C2EB24}" type="datetime1">
              <a:rPr lang="en-US" smtClean="0">
                <a:solidFill>
                  <a:prstClr val="black">
                    <a:tint val="75000"/>
                  </a:prstClr>
                </a:solidFill>
              </a:rPr>
              <a:pPr/>
              <a:t>12/14/2022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946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jpe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jpe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jpe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1.jpe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1.jpe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jpe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5D8612-01D7-4C23-9001-5EABF8FB8451}" type="datetimeFigureOut">
              <a:rPr lang="en-US" smtClean="0"/>
              <a:pPr/>
              <a:t>12/14/2022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3688F3F-3971-4487-98F0-98DC17B8FE78}" type="slidenum">
              <a:rPr lang="en-US" smtClean="0"/>
              <a:pPr/>
              <a:t>‹#›</a:t>
            </a:fld>
            <a:endParaRPr lang="en-US"/>
          </a:p>
        </p:txBody>
      </p:sp>
    </p:spTree>
    <p:extLst>
      <p:ext uri="{BB962C8B-B14F-4D97-AF65-F5344CB8AC3E}">
        <p14:creationId xmlns:p14="http://schemas.microsoft.com/office/powerpoint/2010/main" val="24662594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17E36-D0E7-4B40-9537-11C5B3BBBE5E}"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883708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17E36-D0E7-4B40-9537-11C5B3BBBE5E}"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960660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17E36-D0E7-4B40-9537-11C5B3BBBE5E}"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878183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17E36-D0E7-4B40-9537-11C5B3BBBE5E}"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46143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17E36-D0E7-4B40-9537-11C5B3BBBE5E}"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743428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17E36-D0E7-4B40-9537-11C5B3BBBE5E}"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3861271"/>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17E36-D0E7-4B40-9537-11C5B3BBBE5E}"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9855266"/>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17E36-D0E7-4B40-9537-11C5B3BBBE5E}" type="datetime1">
              <a:rPr lang="en-US" smtClean="0">
                <a:solidFill>
                  <a:prstClr val="black">
                    <a:tint val="75000"/>
                  </a:prstClr>
                </a:solidFill>
              </a:rPr>
              <a:pPr/>
              <a:t>12/14/2022</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AB37-F51E-4B2D-BBA2-CB7DE500746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55790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6.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7.xml"/><Relationship Id="rId1" Type="http://schemas.openxmlformats.org/officeDocument/2006/relationships/slideLayout" Target="../slideLayouts/slideLayout2.xml"/><Relationship Id="rId5" Type="http://schemas.openxmlformats.org/officeDocument/2006/relationships/slide" Target="slide16.xml"/><Relationship Id="rId4" Type="http://schemas.openxmlformats.org/officeDocument/2006/relationships/slide" Target="slide8.xml"/></Relationships>
</file>

<file path=ppt/slides/_rels/slide2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34.jf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jfif"/><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1"/>
            <a:ext cx="12192000" cy="6471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600" b="1" dirty="0">
                <a:solidFill>
                  <a:schemeClr val="tx1"/>
                </a:solidFill>
                <a:latin typeface="Arial" panose="020B0604020202020204" pitchFamily="34" charset="0"/>
                <a:cs typeface="Arial" panose="020B0604020202020204" pitchFamily="34" charset="0"/>
              </a:rPr>
              <a:t>TƯ TƯỞNG HỒ CHÍ MINH</a:t>
            </a:r>
          </a:p>
        </p:txBody>
      </p:sp>
      <p:pic>
        <p:nvPicPr>
          <p:cNvPr id="7" name="Picture 6" descr="C:\Users\sdmin\Desktop\anh2-1410452913_660x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934" y="677332"/>
            <a:ext cx="6018663" cy="25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96" y="4442926"/>
            <a:ext cx="5186150" cy="24746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96" y="677332"/>
            <a:ext cx="5186149" cy="214081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946" y="4442926"/>
            <a:ext cx="5786651" cy="2392928"/>
          </a:xfrm>
          <a:prstGeom prst="rect">
            <a:avLst/>
          </a:prstGeom>
        </p:spPr>
      </p:pic>
      <p:sp>
        <p:nvSpPr>
          <p:cNvPr id="10" name="Rounded Rectangle 9"/>
          <p:cNvSpPr/>
          <p:nvPr/>
        </p:nvSpPr>
        <p:spPr>
          <a:xfrm>
            <a:off x="4698011" y="2113944"/>
            <a:ext cx="2231868" cy="627312"/>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2400" b="1" dirty="0">
                <a:solidFill>
                  <a:schemeClr val="tx1"/>
                </a:solidFill>
                <a:latin typeface="Arial" panose="020B0604020202020204" pitchFamily="34" charset="0"/>
                <a:cs typeface="Arial" panose="020B0604020202020204" pitchFamily="34" charset="0"/>
              </a:rPr>
              <a:t>CHƯƠNG 5</a:t>
            </a:r>
          </a:p>
        </p:txBody>
      </p:sp>
      <p:sp>
        <p:nvSpPr>
          <p:cNvPr id="5" name="Rounded Rectangle 4"/>
          <p:cNvSpPr/>
          <p:nvPr/>
        </p:nvSpPr>
        <p:spPr>
          <a:xfrm>
            <a:off x="500418" y="2774172"/>
            <a:ext cx="11191164" cy="199308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sz="3800" b="1" dirty="0">
                <a:solidFill>
                  <a:srgbClr val="C00000"/>
                </a:solidFill>
                <a:latin typeface="Arial" panose="020B0604020202020204" pitchFamily="34" charset="0"/>
                <a:cs typeface="Arial" panose="020B0604020202020204" pitchFamily="34" charset="0"/>
              </a:rPr>
              <a:t>TƯ TƯỞNG HỒ CHÍ MINH VỀ ĐẠI ĐOÀN KẾT TOÀN DÂN TỘC VÀ ĐOÀN KẾT QUỐC TẾ</a:t>
            </a:r>
            <a:endParaRPr lang="en-US" sz="38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4008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52401"/>
            <a:ext cx="8229600" cy="581025"/>
          </a:xfrm>
        </p:spPr>
        <p:txBody>
          <a:bodyPr/>
          <a:lstStyle/>
          <a:p>
            <a:r>
              <a:rPr lang="en-US" sz="3200" dirty="0" err="1">
                <a:solidFill>
                  <a:srgbClr val="C00000"/>
                </a:solidFill>
                <a:latin typeface="Arial" panose="020B0604020202020204" pitchFamily="34" charset="0"/>
                <a:cs typeface="Arial" panose="020B0604020202020204" pitchFamily="34" charset="0"/>
              </a:rPr>
              <a:t>Sức</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mạnh</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đoàn</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kết</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trong</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lịch</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sử</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dân</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tộc</a:t>
            </a:r>
            <a:endParaRPr lang="en-US" sz="3200" dirty="0">
              <a:solidFill>
                <a:srgbClr val="C0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9EB0AB37-F51E-4B2D-BBA2-CB7DE500746A}" type="slidenum">
              <a:rPr lang="en-US">
                <a:solidFill>
                  <a:prstClr val="black">
                    <a:tint val="75000"/>
                  </a:prstClr>
                </a:solidFill>
                <a:latin typeface="Calibri"/>
              </a:rPr>
              <a:pPr/>
              <a:t>10</a:t>
            </a:fld>
            <a:endParaRPr lang="en-US">
              <a:solidFill>
                <a:prstClr val="black">
                  <a:tint val="75000"/>
                </a:prstClr>
              </a:solidFill>
              <a:latin typeface="Calibri"/>
            </a:endParaRPr>
          </a:p>
        </p:txBody>
      </p:sp>
      <p:pic>
        <p:nvPicPr>
          <p:cNvPr id="5" name="Content Placeholder 4"/>
          <p:cNvPicPr>
            <a:picLocks noGrp="1" noChangeAspect="1"/>
          </p:cNvPicPr>
          <p:nvPr>
            <p:ph idx="1"/>
          </p:nvPr>
        </p:nvPicPr>
        <p:blipFill>
          <a:blip r:embed="rId3"/>
          <a:stretch>
            <a:fillRect/>
          </a:stretch>
        </p:blipFill>
        <p:spPr>
          <a:xfrm>
            <a:off x="2286000" y="969645"/>
            <a:ext cx="7518400" cy="5151120"/>
          </a:xfrm>
          <a:prstGeom prst="rect">
            <a:avLst/>
          </a:prstGeom>
        </p:spPr>
      </p:pic>
      <p:sp>
        <p:nvSpPr>
          <p:cNvPr id="6" name="Text Box 5"/>
          <p:cNvSpPr txBox="1"/>
          <p:nvPr/>
        </p:nvSpPr>
        <p:spPr>
          <a:xfrm>
            <a:off x="2743201" y="6337301"/>
            <a:ext cx="7632065" cy="460375"/>
          </a:xfrm>
          <a:prstGeom prst="rect">
            <a:avLst/>
          </a:prstGeom>
          <a:noFill/>
        </p:spPr>
        <p:txBody>
          <a:bodyPr wrap="square" rtlCol="0" anchor="t">
            <a:spAutoFit/>
          </a:bodyPr>
          <a:lstStyle/>
          <a:p>
            <a:r>
              <a:rPr lang="en-US" sz="2400" dirty="0">
                <a:solidFill>
                  <a:prstClr val="black"/>
                </a:solidFill>
                <a:latin typeface="Arial" panose="020B0604020202020204" pitchFamily="34" charset="0"/>
                <a:cs typeface="Arial" panose="020B0604020202020204" pitchFamily="34" charset="0"/>
              </a:rPr>
              <a:t>“</a:t>
            </a:r>
            <a:r>
              <a:rPr lang="en-US" sz="2400" dirty="0" err="1">
                <a:solidFill>
                  <a:prstClr val="black"/>
                </a:solidFill>
                <a:latin typeface="Arial" panose="020B0604020202020204" pitchFamily="34" charset="0"/>
                <a:cs typeface="Arial" panose="020B0604020202020204" pitchFamily="34" charset="0"/>
              </a:rPr>
              <a:t>Vua</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tôi</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đồng</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tâm</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anh</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em</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hòa</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mục</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cả</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nước</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góp</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sức</a:t>
            </a:r>
            <a:r>
              <a:rPr lang="en-US" sz="2400" dirty="0">
                <a:solidFill>
                  <a:prstClr val="black"/>
                </a:solidFill>
                <a:latin typeface="Arial" panose="020B0604020202020204" pitchFamily="34" charset="0"/>
                <a:cs typeface="Arial" panose="020B0604020202020204" pitchFamily="34" charset="0"/>
              </a:rPr>
              <a:t>”</a:t>
            </a:r>
          </a:p>
        </p:txBody>
      </p:sp>
      <p:sp>
        <p:nvSpPr>
          <p:cNvPr id="3" name="Text Box 2"/>
          <p:cNvSpPr txBox="1"/>
          <p:nvPr/>
        </p:nvSpPr>
        <p:spPr>
          <a:xfrm>
            <a:off x="3581401" y="1066801"/>
            <a:ext cx="6773008" cy="461665"/>
          </a:xfrm>
          <a:prstGeom prst="rect">
            <a:avLst/>
          </a:prstGeom>
          <a:noFill/>
        </p:spPr>
        <p:txBody>
          <a:bodyPr wrap="none" rtlCol="0" anchor="t">
            <a:spAutoFit/>
          </a:bodyPr>
          <a:lstStyle/>
          <a:p>
            <a:r>
              <a:rPr lang="vi-VN" altLang="en-US" sz="2400" dirty="0">
                <a:solidFill>
                  <a:prstClr val="black"/>
                </a:solidFill>
                <a:latin typeface="Arial" panose="020B0604020202020204" pitchFamily="34" charset="0"/>
                <a:cs typeface="Arial" panose="020B0604020202020204" pitchFamily="34" charset="0"/>
                <a:sym typeface="+mn-ea"/>
              </a:rPr>
              <a:t>Kháng chiến chống quân xâm lược phương Bắc</a:t>
            </a:r>
          </a:p>
        </p:txBody>
      </p:sp>
    </p:spTree>
    <p:extLst>
      <p:ext uri="{BB962C8B-B14F-4D97-AF65-F5344CB8AC3E}">
        <p14:creationId xmlns:p14="http://schemas.microsoft.com/office/powerpoint/2010/main" val="2247670315"/>
      </p:ext>
    </p:extLst>
  </p:cSld>
  <p:clrMapOvr>
    <a:masterClrMapping/>
  </p:clrMapOvr>
  <p:transition spd="med">
    <p:newsfla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81201" y="274955"/>
            <a:ext cx="8410575" cy="772160"/>
          </a:xfrm>
        </p:spPr>
        <p:txBody>
          <a:bodyPr/>
          <a:lstStyle/>
          <a:p>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vĩ</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Mỹ</a:t>
            </a: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9EB0AB37-F51E-4B2D-BBA2-CB7DE500746A}" type="slidenum">
              <a:rPr lang="en-US">
                <a:solidFill>
                  <a:prstClr val="black">
                    <a:tint val="75000"/>
                  </a:prstClr>
                </a:solidFill>
                <a:latin typeface="Calibri"/>
              </a:rPr>
              <a:pPr/>
              <a:t>11</a:t>
            </a:fld>
            <a:endParaRPr lang="en-US">
              <a:solidFill>
                <a:prstClr val="black">
                  <a:tint val="75000"/>
                </a:prstClr>
              </a:solidFill>
              <a:latin typeface="Calibri"/>
            </a:endParaRPr>
          </a:p>
        </p:txBody>
      </p:sp>
      <p:pic>
        <p:nvPicPr>
          <p:cNvPr id="5" name="Content Placeholder 4"/>
          <p:cNvPicPr>
            <a:picLocks noGrp="1" noChangeAspect="1"/>
          </p:cNvPicPr>
          <p:nvPr>
            <p:ph sz="half" idx="1"/>
          </p:nvPr>
        </p:nvPicPr>
        <p:blipFill>
          <a:blip r:embed="rId2"/>
          <a:stretch>
            <a:fillRect/>
          </a:stretch>
        </p:blipFill>
        <p:spPr>
          <a:xfrm>
            <a:off x="5257800" y="3200400"/>
            <a:ext cx="5162550" cy="3511550"/>
          </a:xfrm>
          <a:prstGeom prst="rect">
            <a:avLst/>
          </a:prstGeom>
        </p:spPr>
      </p:pic>
      <p:pic>
        <p:nvPicPr>
          <p:cNvPr id="7" name="Content Placeholder 6"/>
          <p:cNvPicPr>
            <a:picLocks noGrp="1" noChangeAspect="1"/>
          </p:cNvPicPr>
          <p:nvPr>
            <p:ph sz="half" idx="2"/>
          </p:nvPr>
        </p:nvPicPr>
        <p:blipFill>
          <a:blip r:embed="rId3"/>
          <a:stretch>
            <a:fillRect/>
          </a:stretch>
        </p:blipFill>
        <p:spPr>
          <a:xfrm>
            <a:off x="1676401" y="1295400"/>
            <a:ext cx="4514215" cy="3397250"/>
          </a:xfrm>
          <a:prstGeom prst="rect">
            <a:avLst/>
          </a:prstGeom>
        </p:spPr>
      </p:pic>
      <p:sp>
        <p:nvSpPr>
          <p:cNvPr id="9" name="Text Box 8"/>
          <p:cNvSpPr txBox="1"/>
          <p:nvPr/>
        </p:nvSpPr>
        <p:spPr>
          <a:xfrm>
            <a:off x="6823075" y="2514600"/>
            <a:ext cx="3580130" cy="645160"/>
          </a:xfrm>
          <a:prstGeom prst="rect">
            <a:avLst/>
          </a:prstGeom>
          <a:noFill/>
        </p:spPr>
        <p:txBody>
          <a:bodyPr wrap="square" rtlCol="0">
            <a:spAutoFit/>
          </a:bodyPr>
          <a:lstStyle/>
          <a:p>
            <a:pPr algn="ctr"/>
            <a:r>
              <a:rPr lang="en-US" b="1" dirty="0" err="1">
                <a:solidFill>
                  <a:prstClr val="black"/>
                </a:solidFill>
                <a:latin typeface="Arial" panose="020B0604020202020204" pitchFamily="34" charset="0"/>
                <a:cs typeface="Arial" panose="020B0604020202020204" pitchFamily="34" charset="0"/>
              </a:rPr>
              <a:t>Giải</a:t>
            </a:r>
            <a:r>
              <a:rPr lang="en-US" b="1" dirty="0">
                <a:solidFill>
                  <a:prstClr val="black"/>
                </a:solidFill>
                <a:latin typeface="Arial" panose="020B0604020202020204" pitchFamily="34" charset="0"/>
                <a:cs typeface="Arial" panose="020B0604020202020204" pitchFamily="34" charset="0"/>
              </a:rPr>
              <a:t> </a:t>
            </a:r>
            <a:r>
              <a:rPr lang="en-US" b="1" dirty="0" err="1">
                <a:solidFill>
                  <a:prstClr val="black"/>
                </a:solidFill>
                <a:latin typeface="Arial" panose="020B0604020202020204" pitchFamily="34" charset="0"/>
                <a:cs typeface="Arial" panose="020B0604020202020204" pitchFamily="34" charset="0"/>
              </a:rPr>
              <a:t>phóng</a:t>
            </a:r>
            <a:r>
              <a:rPr lang="en-US" b="1" dirty="0">
                <a:solidFill>
                  <a:prstClr val="black"/>
                </a:solidFill>
                <a:latin typeface="Arial" panose="020B0604020202020204" pitchFamily="34" charset="0"/>
                <a:cs typeface="Arial" panose="020B0604020202020204" pitchFamily="34" charset="0"/>
              </a:rPr>
              <a:t> </a:t>
            </a:r>
            <a:r>
              <a:rPr lang="en-US" b="1" dirty="0" err="1">
                <a:solidFill>
                  <a:prstClr val="black"/>
                </a:solidFill>
                <a:latin typeface="Arial" panose="020B0604020202020204" pitchFamily="34" charset="0"/>
                <a:cs typeface="Arial" panose="020B0604020202020204" pitchFamily="34" charset="0"/>
              </a:rPr>
              <a:t>miền</a:t>
            </a:r>
            <a:r>
              <a:rPr lang="en-US" b="1" dirty="0">
                <a:solidFill>
                  <a:prstClr val="black"/>
                </a:solidFill>
                <a:latin typeface="Arial" panose="020B0604020202020204" pitchFamily="34" charset="0"/>
                <a:cs typeface="Arial" panose="020B0604020202020204" pitchFamily="34" charset="0"/>
              </a:rPr>
              <a:t> Nam </a:t>
            </a:r>
          </a:p>
          <a:p>
            <a:pPr algn="ctr"/>
            <a:r>
              <a:rPr lang="en-US" b="1" dirty="0" err="1">
                <a:solidFill>
                  <a:prstClr val="black"/>
                </a:solidFill>
                <a:latin typeface="Arial" panose="020B0604020202020204" pitchFamily="34" charset="0"/>
                <a:cs typeface="Arial" panose="020B0604020202020204" pitchFamily="34" charset="0"/>
              </a:rPr>
              <a:t>thống</a:t>
            </a:r>
            <a:r>
              <a:rPr lang="en-US" b="1" dirty="0">
                <a:solidFill>
                  <a:prstClr val="black"/>
                </a:solidFill>
                <a:latin typeface="Arial" panose="020B0604020202020204" pitchFamily="34" charset="0"/>
                <a:cs typeface="Arial" panose="020B0604020202020204" pitchFamily="34" charset="0"/>
              </a:rPr>
              <a:t> </a:t>
            </a:r>
            <a:r>
              <a:rPr lang="en-US" b="1" dirty="0" err="1">
                <a:solidFill>
                  <a:prstClr val="black"/>
                </a:solidFill>
                <a:latin typeface="Arial" panose="020B0604020202020204" pitchFamily="34" charset="0"/>
                <a:cs typeface="Arial" panose="020B0604020202020204" pitchFamily="34" charset="0"/>
              </a:rPr>
              <a:t>nhất</a:t>
            </a:r>
            <a:r>
              <a:rPr lang="en-US" b="1" dirty="0">
                <a:solidFill>
                  <a:prstClr val="black"/>
                </a:solidFill>
                <a:latin typeface="Arial" panose="020B0604020202020204" pitchFamily="34" charset="0"/>
                <a:cs typeface="Arial" panose="020B0604020202020204" pitchFamily="34" charset="0"/>
              </a:rPr>
              <a:t> </a:t>
            </a:r>
            <a:r>
              <a:rPr lang="en-US" b="1" dirty="0" err="1">
                <a:solidFill>
                  <a:prstClr val="black"/>
                </a:solidFill>
                <a:latin typeface="Arial" panose="020B0604020202020204" pitchFamily="34" charset="0"/>
                <a:cs typeface="Arial" panose="020B0604020202020204" pitchFamily="34" charset="0"/>
              </a:rPr>
              <a:t>đất</a:t>
            </a:r>
            <a:r>
              <a:rPr lang="en-US" b="1" dirty="0">
                <a:solidFill>
                  <a:prstClr val="black"/>
                </a:solidFill>
                <a:latin typeface="Arial" panose="020B0604020202020204" pitchFamily="34" charset="0"/>
                <a:cs typeface="Arial" panose="020B0604020202020204" pitchFamily="34" charset="0"/>
              </a:rPr>
              <a:t> </a:t>
            </a:r>
            <a:r>
              <a:rPr lang="en-US" b="1" dirty="0" err="1">
                <a:solidFill>
                  <a:prstClr val="black"/>
                </a:solidFill>
                <a:latin typeface="Arial" panose="020B0604020202020204" pitchFamily="34" charset="0"/>
                <a:cs typeface="Arial" panose="020B0604020202020204" pitchFamily="34" charset="0"/>
              </a:rPr>
              <a:t>nước</a:t>
            </a:r>
            <a:r>
              <a:rPr lang="en-US" b="1" dirty="0">
                <a:solidFill>
                  <a:prstClr val="black"/>
                </a:solidFill>
                <a:latin typeface="Arial" panose="020B0604020202020204" pitchFamily="34" charset="0"/>
                <a:cs typeface="Arial" panose="020B0604020202020204" pitchFamily="34" charset="0"/>
              </a:rPr>
              <a:t> 30.4.1975</a:t>
            </a:r>
          </a:p>
        </p:txBody>
      </p:sp>
      <p:pic>
        <p:nvPicPr>
          <p:cNvPr id="10" name="Content Placeholder 4"/>
          <p:cNvPicPr>
            <a:picLocks noChangeAspect="1"/>
          </p:cNvPicPr>
          <p:nvPr/>
        </p:nvPicPr>
        <p:blipFill>
          <a:blip r:embed="rId2"/>
          <a:stretch>
            <a:fillRect/>
          </a:stretch>
        </p:blipFill>
        <p:spPr>
          <a:xfrm>
            <a:off x="5240655" y="3124200"/>
            <a:ext cx="5162550" cy="3511550"/>
          </a:xfrm>
          <a:prstGeom prst="rect">
            <a:avLst/>
          </a:prstGeom>
        </p:spPr>
      </p:pic>
      <p:pic>
        <p:nvPicPr>
          <p:cNvPr id="11" name="Content Placeholder 6"/>
          <p:cNvPicPr>
            <a:picLocks noChangeAspect="1"/>
          </p:cNvPicPr>
          <p:nvPr/>
        </p:nvPicPr>
        <p:blipFill>
          <a:blip r:embed="rId3"/>
          <a:stretch>
            <a:fillRect/>
          </a:stretch>
        </p:blipFill>
        <p:spPr>
          <a:xfrm>
            <a:off x="1659256" y="1219200"/>
            <a:ext cx="4514215" cy="3397250"/>
          </a:xfrm>
          <a:prstGeom prst="rect">
            <a:avLst/>
          </a:prstGeom>
        </p:spPr>
      </p:pic>
    </p:spTree>
    <p:extLst>
      <p:ext uri="{BB962C8B-B14F-4D97-AF65-F5344CB8AC3E}">
        <p14:creationId xmlns:p14="http://schemas.microsoft.com/office/powerpoint/2010/main" val="3488980435"/>
      </p:ext>
    </p:extLst>
  </p:cSld>
  <p:clrMapOvr>
    <a:masterClrMapping/>
  </p:clrMapOvr>
  <p:transition spd="slow">
    <p:wheel spokes="8"/>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624840"/>
          </a:xfrm>
        </p:spPr>
        <p:txBody>
          <a:bodyPr/>
          <a:lstStyle/>
          <a:p>
            <a:r>
              <a:rPr lang="en-US" sz="2800" b="1" dirty="0" err="1">
                <a:solidFill>
                  <a:srgbClr val="0000CC"/>
                </a:solidFill>
                <a:latin typeface="Arial" panose="020B0604020202020204" pitchFamily="34" charset="0"/>
                <a:cs typeface="Arial" panose="020B0604020202020204" pitchFamily="34" charset="0"/>
                <a:sym typeface="+mn-ea"/>
              </a:rPr>
              <a:t>Sức</a:t>
            </a:r>
            <a:r>
              <a:rPr lang="en-US" sz="2800" b="1" dirty="0">
                <a:solidFill>
                  <a:srgbClr val="0000CC"/>
                </a:solidFill>
                <a:latin typeface="Arial" panose="020B0604020202020204" pitchFamily="34" charset="0"/>
                <a:cs typeface="Arial" panose="020B0604020202020204" pitchFamily="34" charset="0"/>
                <a:sym typeface="+mn-ea"/>
              </a:rPr>
              <a:t> </a:t>
            </a:r>
            <a:r>
              <a:rPr lang="en-US" sz="2800" b="1" dirty="0" err="1">
                <a:solidFill>
                  <a:srgbClr val="0000CC"/>
                </a:solidFill>
                <a:latin typeface="Arial" panose="020B0604020202020204" pitchFamily="34" charset="0"/>
                <a:cs typeface="Arial" panose="020B0604020202020204" pitchFamily="34" charset="0"/>
                <a:sym typeface="+mn-ea"/>
              </a:rPr>
              <a:t>mạnh</a:t>
            </a:r>
            <a:r>
              <a:rPr lang="en-US" sz="2800" b="1" dirty="0">
                <a:solidFill>
                  <a:srgbClr val="0000CC"/>
                </a:solidFill>
                <a:latin typeface="Arial" panose="020B0604020202020204" pitchFamily="34" charset="0"/>
                <a:cs typeface="Arial" panose="020B0604020202020204" pitchFamily="34" charset="0"/>
                <a:sym typeface="+mn-ea"/>
              </a:rPr>
              <a:t> </a:t>
            </a:r>
            <a:r>
              <a:rPr lang="en-US" sz="2800" b="1" dirty="0" err="1">
                <a:solidFill>
                  <a:srgbClr val="0000CC"/>
                </a:solidFill>
                <a:latin typeface="Arial" panose="020B0604020202020204" pitchFamily="34" charset="0"/>
                <a:cs typeface="Arial" panose="020B0604020202020204" pitchFamily="34" charset="0"/>
                <a:sym typeface="+mn-ea"/>
              </a:rPr>
              <a:t>đoàn</a:t>
            </a:r>
            <a:r>
              <a:rPr lang="en-US" sz="2800" b="1" dirty="0">
                <a:solidFill>
                  <a:srgbClr val="0000CC"/>
                </a:solidFill>
                <a:latin typeface="Arial" panose="020B0604020202020204" pitchFamily="34" charset="0"/>
                <a:cs typeface="Arial" panose="020B0604020202020204" pitchFamily="34" charset="0"/>
                <a:sym typeface="+mn-ea"/>
              </a:rPr>
              <a:t> </a:t>
            </a:r>
            <a:r>
              <a:rPr lang="en-US" sz="2800" b="1" dirty="0" err="1">
                <a:solidFill>
                  <a:srgbClr val="0000CC"/>
                </a:solidFill>
                <a:latin typeface="Arial" panose="020B0604020202020204" pitchFamily="34" charset="0"/>
                <a:cs typeface="Arial" panose="020B0604020202020204" pitchFamily="34" charset="0"/>
                <a:sym typeface="+mn-ea"/>
              </a:rPr>
              <a:t>kết</a:t>
            </a:r>
            <a:r>
              <a:rPr lang="en-US" sz="2800" b="1" dirty="0">
                <a:solidFill>
                  <a:srgbClr val="0000CC"/>
                </a:solidFill>
                <a:latin typeface="Arial" panose="020B0604020202020204" pitchFamily="34" charset="0"/>
                <a:cs typeface="Arial" panose="020B0604020202020204" pitchFamily="34" charset="0"/>
                <a:sym typeface="+mn-ea"/>
              </a:rPr>
              <a:t> </a:t>
            </a:r>
            <a:r>
              <a:rPr lang="vi-VN" altLang="en-US" sz="2800" b="1" dirty="0">
                <a:solidFill>
                  <a:srgbClr val="0000CC"/>
                </a:solidFill>
                <a:latin typeface="Arial" panose="020B0604020202020204" pitchFamily="34" charset="0"/>
                <a:cs typeface="Arial" panose="020B0604020202020204" pitchFamily="34" charset="0"/>
              </a:rPr>
              <a:t>n</a:t>
            </a:r>
            <a:r>
              <a:rPr lang="en-US" sz="2800" b="1" dirty="0" err="1">
                <a:solidFill>
                  <a:srgbClr val="0000CC"/>
                </a:solidFill>
                <a:latin typeface="Arial" panose="020B0604020202020204" pitchFamily="34" charset="0"/>
                <a:cs typeface="Arial" panose="020B0604020202020204" pitchFamily="34" charset="0"/>
              </a:rPr>
              <a:t>gày</a:t>
            </a:r>
            <a:r>
              <a:rPr lang="en-US" sz="2800" b="1" dirty="0">
                <a:solidFill>
                  <a:srgbClr val="0000CC"/>
                </a:solidFill>
                <a:latin typeface="Arial" panose="020B0604020202020204" pitchFamily="34" charset="0"/>
                <a:cs typeface="Arial" panose="020B0604020202020204" pitchFamily="34" charset="0"/>
              </a:rPr>
              <a:t> nay</a:t>
            </a:r>
          </a:p>
        </p:txBody>
      </p:sp>
      <p:sp>
        <p:nvSpPr>
          <p:cNvPr id="5" name="Slide Number Placeholder 4"/>
          <p:cNvSpPr>
            <a:spLocks noGrp="1"/>
          </p:cNvSpPr>
          <p:nvPr>
            <p:ph type="sldNum" sz="quarter" idx="12"/>
          </p:nvPr>
        </p:nvSpPr>
        <p:spPr/>
        <p:txBody>
          <a:bodyPr/>
          <a:lstStyle/>
          <a:p>
            <a:fld id="{9EB0AB37-F51E-4B2D-BBA2-CB7DE500746A}" type="slidenum">
              <a:rPr lang="en-US">
                <a:solidFill>
                  <a:prstClr val="black">
                    <a:tint val="75000"/>
                  </a:prstClr>
                </a:solidFill>
                <a:latin typeface="Calibri"/>
              </a:rPr>
              <a:pPr/>
              <a:t>12</a:t>
            </a:fld>
            <a:endParaRPr lang="en-US">
              <a:solidFill>
                <a:prstClr val="black">
                  <a:tint val="75000"/>
                </a:prstClr>
              </a:solidFill>
              <a:latin typeface="Calibri"/>
            </a:endParaRPr>
          </a:p>
        </p:txBody>
      </p:sp>
      <p:pic>
        <p:nvPicPr>
          <p:cNvPr id="6" name="Content Placeholder 5"/>
          <p:cNvPicPr>
            <a:picLocks noGrp="1" noChangeAspect="1"/>
          </p:cNvPicPr>
          <p:nvPr>
            <p:ph sz="half" idx="1"/>
          </p:nvPr>
        </p:nvPicPr>
        <p:blipFill>
          <a:blip r:embed="rId3"/>
          <a:stretch>
            <a:fillRect/>
          </a:stretch>
        </p:blipFill>
        <p:spPr>
          <a:xfrm>
            <a:off x="1981200" y="762000"/>
            <a:ext cx="3610610" cy="2844800"/>
          </a:xfrm>
          <a:prstGeom prst="rect">
            <a:avLst/>
          </a:prstGeom>
        </p:spPr>
      </p:pic>
      <p:pic>
        <p:nvPicPr>
          <p:cNvPr id="7" name="Content Placeholder 6"/>
          <p:cNvPicPr>
            <a:picLocks noGrp="1" noChangeAspect="1"/>
          </p:cNvPicPr>
          <p:nvPr>
            <p:ph sz="half" idx="2"/>
          </p:nvPr>
        </p:nvPicPr>
        <p:blipFill>
          <a:blip r:embed="rId4"/>
          <a:stretch>
            <a:fillRect/>
          </a:stretch>
        </p:blipFill>
        <p:spPr>
          <a:xfrm>
            <a:off x="6248401" y="762001"/>
            <a:ext cx="4153535" cy="2877185"/>
          </a:xfrm>
          <a:prstGeom prst="rect">
            <a:avLst/>
          </a:prstGeom>
        </p:spPr>
      </p:pic>
      <p:pic>
        <p:nvPicPr>
          <p:cNvPr id="8" name="Picture 7"/>
          <p:cNvPicPr>
            <a:picLocks noChangeAspect="1"/>
          </p:cNvPicPr>
          <p:nvPr/>
        </p:nvPicPr>
        <p:blipFill>
          <a:blip r:embed="rId5"/>
          <a:stretch>
            <a:fillRect/>
          </a:stretch>
        </p:blipFill>
        <p:spPr>
          <a:xfrm>
            <a:off x="3657600" y="3639186"/>
            <a:ext cx="4599940" cy="3154045"/>
          </a:xfrm>
          <a:prstGeom prst="rect">
            <a:avLst/>
          </a:prstGeom>
        </p:spPr>
      </p:pic>
      <p:sp>
        <p:nvSpPr>
          <p:cNvPr id="9" name="Text Box 8"/>
          <p:cNvSpPr txBox="1"/>
          <p:nvPr/>
        </p:nvSpPr>
        <p:spPr>
          <a:xfrm>
            <a:off x="8686801" y="4191000"/>
            <a:ext cx="1250315" cy="2554545"/>
          </a:xfrm>
          <a:prstGeom prst="rect">
            <a:avLst/>
          </a:prstGeom>
          <a:noFill/>
        </p:spPr>
        <p:txBody>
          <a:bodyPr wrap="square" rtlCol="0">
            <a:spAutoFit/>
          </a:bodyPr>
          <a:lstStyle/>
          <a:p>
            <a:pPr algn="ctr"/>
            <a:r>
              <a:rPr lang="en-US" sz="2000" dirty="0" err="1">
                <a:solidFill>
                  <a:prstClr val="black"/>
                </a:solidFill>
                <a:latin typeface="Arial" panose="020B0604020202020204" pitchFamily="34" charset="0"/>
                <a:cs typeface="Arial" panose="020B0604020202020204" pitchFamily="34" charset="0"/>
              </a:rPr>
              <a:t>Cả</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nước</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đoàn</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kết</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chung</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tay</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chống</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đại</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dịch</a:t>
            </a:r>
            <a:r>
              <a:rPr lang="en-US" sz="2000" dirty="0">
                <a:solidFill>
                  <a:prstClr val="black"/>
                </a:solidFill>
                <a:latin typeface="Arial" panose="020B0604020202020204" pitchFamily="34" charset="0"/>
                <a:cs typeface="Arial" panose="020B0604020202020204" pitchFamily="34" charset="0"/>
              </a:rPr>
              <a:t> COVID - 19</a:t>
            </a:r>
          </a:p>
        </p:txBody>
      </p:sp>
    </p:spTree>
    <p:extLst>
      <p:ext uri="{BB962C8B-B14F-4D97-AF65-F5344CB8AC3E}">
        <p14:creationId xmlns:p14="http://schemas.microsoft.com/office/powerpoint/2010/main" val="1733281347"/>
      </p:ext>
    </p:extLst>
  </p:cSld>
  <p:clrMapOvr>
    <a:masterClrMapping/>
  </p:clrMapOvr>
  <p:transition spd="slow">
    <p:wheel spokes="8"/>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4"/>
          <p:cNvGrpSpPr>
            <a:grpSpLocks/>
          </p:cNvGrpSpPr>
          <p:nvPr/>
        </p:nvGrpSpPr>
        <p:grpSpPr bwMode="auto">
          <a:xfrm>
            <a:off x="1066800" y="1211798"/>
            <a:ext cx="6781800" cy="527050"/>
            <a:chOff x="192" y="2400"/>
            <a:chExt cx="1488" cy="1109"/>
          </a:xfrm>
        </p:grpSpPr>
        <p:sp>
          <p:nvSpPr>
            <p:cNvPr id="18441" name="Text Box 45"/>
            <p:cNvSpPr txBox="1">
              <a:spLocks noChangeArrowheads="1"/>
            </p:cNvSpPr>
            <p:nvPr/>
          </p:nvSpPr>
          <p:spPr bwMode="gray">
            <a:xfrm>
              <a:off x="209" y="2592"/>
              <a:ext cx="1392" cy="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000" b="1">
                  <a:solidFill>
                    <a:srgbClr val="C00000"/>
                  </a:solidFill>
                  <a:latin typeface="Arial" charset="0"/>
                </a:rPr>
                <a:t>a. Chủ thể của khối đại </a:t>
              </a:r>
              <a:r>
                <a:rPr lang="vi-VN" altLang="en-US" sz="2000" b="1">
                  <a:solidFill>
                    <a:srgbClr val="C00000"/>
                  </a:solidFill>
                  <a:latin typeface="Arial" charset="0"/>
                </a:rPr>
                <a:t>đoàn kết</a:t>
              </a:r>
              <a:r>
                <a:rPr lang="en-US" altLang="en-US" sz="2000" b="1">
                  <a:solidFill>
                    <a:srgbClr val="C00000"/>
                  </a:solidFill>
                  <a:latin typeface="Arial" charset="0"/>
                </a:rPr>
                <a:t> toàn dân tộc</a:t>
              </a:r>
            </a:p>
          </p:txBody>
        </p:sp>
        <p:sp>
          <p:nvSpPr>
            <p:cNvPr id="18442" name="AutoShape 46"/>
            <p:cNvSpPr>
              <a:spLocks noChangeArrowheads="1"/>
            </p:cNvSpPr>
            <p:nvPr/>
          </p:nvSpPr>
          <p:spPr bwMode="gray">
            <a:xfrm>
              <a:off x="192" y="2400"/>
              <a:ext cx="1488" cy="1109"/>
            </a:xfrm>
            <a:prstGeom prst="roundRect">
              <a:avLst>
                <a:gd name="adj" fmla="val 50000"/>
              </a:avLst>
            </a:prstGeom>
            <a:noFill/>
            <a:ln w="57150" cmpd="thinThick"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vi-VN" altLang="en-US">
                <a:solidFill>
                  <a:srgbClr val="C00000"/>
                </a:solidFill>
              </a:endParaRPr>
            </a:p>
          </p:txBody>
        </p:sp>
      </p:grpSp>
      <p:pic>
        <p:nvPicPr>
          <p:cNvPr id="17" name="Picture 8" descr="lenin6"/>
          <p:cNvPicPr>
            <a:picLocks noChangeAspect="1" noChangeArrowheads="1"/>
          </p:cNvPicPr>
          <p:nvPr/>
        </p:nvPicPr>
        <p:blipFill>
          <a:blip r:embed="rId2">
            <a:extLst>
              <a:ext uri="{28A0092B-C50C-407E-A947-70E740481C1C}">
                <a14:useLocalDpi xmlns:a14="http://schemas.microsoft.com/office/drawing/2010/main" val="0"/>
              </a:ext>
            </a:extLst>
          </a:blip>
          <a:srcRect l="1691" t="3694" r="3336" b="25061"/>
          <a:stretch>
            <a:fillRect/>
          </a:stretch>
        </p:blipFill>
        <p:spPr bwMode="auto">
          <a:xfrm>
            <a:off x="4450876" y="3771110"/>
            <a:ext cx="2069609" cy="2703615"/>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25" descr="Friedrich_Engels_1820-18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929" y="3771111"/>
            <a:ext cx="2017853" cy="270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descr="E:\Ảnh bác hồ\3a70f63baad6dd57c11d6132b50d6a18_X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579" y="3771110"/>
            <a:ext cx="2221214" cy="269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423081" y="1930936"/>
            <a:ext cx="10577014" cy="1327142"/>
          </a:xfrm>
          <a:prstGeom prst="rect">
            <a:avLst/>
          </a:prstGeom>
          <a:solidFill>
            <a:schemeClr val="bg1"/>
          </a:solidFill>
          <a:ln>
            <a:noFill/>
          </a:ln>
        </p:spPr>
        <p:txBody>
          <a:bodyPr anchor="b" anchorCtr="1"/>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just"/>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toàn</a:t>
            </a:r>
            <a:r>
              <a:rPr lang="en-US" sz="2400" b="1" i="1"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thể</a:t>
            </a:r>
            <a:r>
              <a:rPr lang="en-US" sz="2400" b="1" i="1"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nhân</a:t>
            </a:r>
            <a:r>
              <a:rPr lang="en-US" sz="2400" b="1" i="1"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Việt</a:t>
            </a:r>
            <a:r>
              <a:rPr lang="en-US" sz="2400" dirty="0">
                <a:latin typeface="Arial" panose="020B0604020202020204" pitchFamily="34" charset="0"/>
                <a:cs typeface="Arial" panose="020B0604020202020204" pitchFamily="34" charset="0"/>
              </a:rPr>
              <a:t> Nam </a:t>
            </a:r>
            <a:r>
              <a:rPr lang="en-US" sz="2400" i="1" dirty="0" err="1">
                <a:latin typeface="Arial" panose="020B0604020202020204" pitchFamily="34" charset="0"/>
                <a:cs typeface="Arial" panose="020B0604020202020204" pitchFamily="34" charset="0"/>
              </a:rPr>
              <a:t>yêu</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nước</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ở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tầng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lứa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tuổi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phái</a:t>
            </a:r>
            <a:r>
              <a:rPr lang="en-US" sz="2400" dirty="0">
                <a:latin typeface="Arial" panose="020B0604020202020204" pitchFamily="34" charset="0"/>
                <a:cs typeface="Arial" panose="020B0604020202020204" pitchFamily="34" charset="0"/>
              </a:rPr>
              <a:t>,.. </a:t>
            </a:r>
          </a:p>
        </p:txBody>
      </p:sp>
      <p:sp>
        <p:nvSpPr>
          <p:cNvPr id="15" name="Rectangle 5"/>
          <p:cNvSpPr>
            <a:spLocks noChangeArrowheads="1"/>
          </p:cNvSpPr>
          <p:nvPr/>
        </p:nvSpPr>
        <p:spPr bwMode="auto">
          <a:xfrm>
            <a:off x="709684" y="558045"/>
            <a:ext cx="11334749" cy="461665"/>
          </a:xfrm>
          <a:prstGeom prst="rect">
            <a:avLst/>
          </a:prstGeom>
          <a:noFill/>
          <a:ln w="9525">
            <a:noFill/>
            <a:miter lim="800000"/>
            <a:headEnd/>
            <a:tailEnd/>
          </a:ln>
        </p:spPr>
        <p:txBody>
          <a:bodyPr>
            <a:spAutoFit/>
          </a:bodyPr>
          <a:lstStyle/>
          <a:p>
            <a:pPr indent="358775"/>
            <a:r>
              <a:rPr lang="en-US" sz="2400" b="1" dirty="0">
                <a:solidFill>
                  <a:schemeClr val="accent2"/>
                </a:solidFill>
                <a:latin typeface="Arial" panose="020B0604020202020204" pitchFamily="34" charset="0"/>
                <a:cs typeface="Arial" panose="020B0604020202020204" pitchFamily="34" charset="0"/>
              </a:rPr>
              <a:t>2. </a:t>
            </a:r>
            <a:r>
              <a:rPr lang="en-US" sz="2400" b="1" dirty="0" err="1">
                <a:solidFill>
                  <a:schemeClr val="accent2"/>
                </a:solidFill>
                <a:latin typeface="Arial" panose="020B0604020202020204" pitchFamily="34" charset="0"/>
                <a:cs typeface="Arial" panose="020B0604020202020204" pitchFamily="34" charset="0"/>
              </a:rPr>
              <a:t>Lực</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lượng</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của</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khối</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đại</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đoàn</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kết</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toàn</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dân</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tộc</a:t>
            </a:r>
            <a:endParaRPr lang="en-US" sz="2400" b="1" dirty="0">
              <a:solidFill>
                <a:schemeClr val="accent2"/>
              </a:solidFill>
              <a:latin typeface="Arial" panose="020B0604020202020204" pitchFamily="34" charset="0"/>
              <a:cs typeface="Arial" panose="020B0604020202020204" pitchFamily="34" charset="0"/>
            </a:endParaRPr>
          </a:p>
        </p:txBody>
      </p:sp>
      <p:sp>
        <p:nvSpPr>
          <p:cNvPr id="2" name="Rectangle 1"/>
          <p:cNvSpPr/>
          <p:nvPr/>
        </p:nvSpPr>
        <p:spPr>
          <a:xfrm rot="21418341">
            <a:off x="733794" y="4455646"/>
            <a:ext cx="10874326" cy="1200329"/>
          </a:xfrm>
          <a:prstGeom prst="rect">
            <a:avLst/>
          </a:prstGeom>
          <a:solidFill>
            <a:schemeClr val="bg1"/>
          </a:solidFill>
        </p:spPr>
        <p:txBody>
          <a:bodyPr wrap="square" lIns="91440" tIns="45720" rIns="91440" bIns="45720">
            <a:spAutoFit/>
          </a:bodyPr>
          <a:lstStyle/>
          <a:p>
            <a:pPr algn="ctr"/>
            <a:r>
              <a:rPr lang="en-US" sz="2400" b="1" dirty="0">
                <a:solidFill>
                  <a:srgbClr val="C00000"/>
                </a:solidFill>
              </a:rPr>
              <a:t>“</a:t>
            </a:r>
            <a:r>
              <a:rPr lang="vi-VN" sz="2400" b="1" dirty="0">
                <a:solidFill>
                  <a:srgbClr val="C00000"/>
                </a:solidFill>
              </a:rPr>
              <a:t>Bất kỳ đàn ông, đàn bà, bất kỳ người già, người trẻ, không chia tôn giáo, đảng phái, dân tộc. Hễ là người Việt Nam thì phải đứng lên đánh thực dân Pháp, cứu Tổ quốc.</a:t>
            </a:r>
            <a:r>
              <a:rPr lang="en-US" sz="2400" b="1" dirty="0">
                <a:solidFill>
                  <a:srgbClr val="C00000"/>
                </a:solidFill>
              </a:rPr>
              <a:t>”</a:t>
            </a:r>
            <a:endParaRPr lang="en-US" sz="2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836371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7424"/>
                                        </p:tgtEl>
                                        <p:attrNameLst>
                                          <p:attrName>style.visibility</p:attrName>
                                        </p:attrNameLst>
                                      </p:cBhvr>
                                      <p:to>
                                        <p:strVal val="visible"/>
                                      </p:to>
                                    </p:set>
                                    <p:anim calcmode="lin" valueType="num">
                                      <p:cBhvr additive="base">
                                        <p:cTn id="22" dur="500" fill="hold"/>
                                        <p:tgtEl>
                                          <p:spTgt spid="17424"/>
                                        </p:tgtEl>
                                        <p:attrNameLst>
                                          <p:attrName>ppt_x</p:attrName>
                                        </p:attrNameLst>
                                      </p:cBhvr>
                                      <p:tavLst>
                                        <p:tav tm="0">
                                          <p:val>
                                            <p:strVal val="#ppt_x"/>
                                          </p:val>
                                        </p:tav>
                                        <p:tav tm="100000">
                                          <p:val>
                                            <p:strVal val="#ppt_x"/>
                                          </p:val>
                                        </p:tav>
                                      </p:tavLst>
                                    </p:anim>
                                    <p:anim calcmode="lin" valueType="num">
                                      <p:cBhvr additive="base">
                                        <p:cTn id="23" dur="500" fill="hold"/>
                                        <p:tgtEl>
                                          <p:spTgt spid="1742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to="" calcmode="lin" valueType="num">
                                      <p:cBhvr>
                                        <p:cTn id="28" dur="1" fill="hold"/>
                                        <p:tgtEl>
                                          <p:spTgt spid="14"/>
                                        </p:tgtEl>
                                        <p:attrNameLst>
                                          <p:attrName/>
                                        </p:attrNameLst>
                                      </p:cBhvr>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p:cNvSpPr>
            <a:spLocks/>
          </p:cNvSpPr>
          <p:nvPr/>
        </p:nvSpPr>
        <p:spPr bwMode="gray">
          <a:xfrm rot="3398221" flipH="1">
            <a:off x="7015163" y="1195388"/>
            <a:ext cx="2362200" cy="2921000"/>
          </a:xfrm>
          <a:custGeom>
            <a:avLst/>
            <a:gdLst/>
            <a:ahLst/>
            <a:cxnLst>
              <a:cxn ang="0">
                <a:pos x="1467" y="1246"/>
              </a:cxn>
              <a:cxn ang="0">
                <a:pos x="1444" y="1390"/>
              </a:cxn>
              <a:cxn ang="0">
                <a:pos x="1400" y="1529"/>
              </a:cxn>
              <a:cxn ang="0">
                <a:pos x="1339" y="1662"/>
              </a:cxn>
              <a:cxn ang="0">
                <a:pos x="1267" y="1784"/>
              </a:cxn>
              <a:cxn ang="0">
                <a:pos x="1187" y="1898"/>
              </a:cxn>
              <a:cxn ang="0">
                <a:pos x="1102" y="2002"/>
              </a:cxn>
              <a:cxn ang="0">
                <a:pos x="1019" y="2094"/>
              </a:cxn>
              <a:cxn ang="0">
                <a:pos x="939" y="2174"/>
              </a:cxn>
              <a:cxn ang="0">
                <a:pos x="866" y="2239"/>
              </a:cxn>
              <a:cxn ang="0">
                <a:pos x="806" y="2290"/>
              </a:cxn>
              <a:cxn ang="0">
                <a:pos x="763" y="2325"/>
              </a:cxn>
              <a:cxn ang="0">
                <a:pos x="739" y="2343"/>
              </a:cxn>
              <a:cxn ang="0">
                <a:pos x="732" y="2343"/>
              </a:cxn>
              <a:cxn ang="0">
                <a:pos x="709" y="2325"/>
              </a:cxn>
              <a:cxn ang="0">
                <a:pos x="665" y="2290"/>
              </a:cxn>
              <a:cxn ang="0">
                <a:pos x="604" y="2239"/>
              </a:cxn>
              <a:cxn ang="0">
                <a:pos x="532" y="2174"/>
              </a:cxn>
              <a:cxn ang="0">
                <a:pos x="452" y="2094"/>
              </a:cxn>
              <a:cxn ang="0">
                <a:pos x="367" y="2002"/>
              </a:cxn>
              <a:cxn ang="0">
                <a:pos x="284" y="1898"/>
              </a:cxn>
              <a:cxn ang="0">
                <a:pos x="204" y="1784"/>
              </a:cxn>
              <a:cxn ang="0">
                <a:pos x="131" y="1662"/>
              </a:cxn>
              <a:cxn ang="0">
                <a:pos x="71" y="1529"/>
              </a:cxn>
              <a:cxn ang="0">
                <a:pos x="27" y="1390"/>
              </a:cxn>
              <a:cxn ang="0">
                <a:pos x="4" y="1246"/>
              </a:cxn>
              <a:cxn ang="0">
                <a:pos x="4" y="1098"/>
              </a:cxn>
              <a:cxn ang="0">
                <a:pos x="27" y="954"/>
              </a:cxn>
              <a:cxn ang="0">
                <a:pos x="71" y="815"/>
              </a:cxn>
              <a:cxn ang="0">
                <a:pos x="131" y="684"/>
              </a:cxn>
              <a:cxn ang="0">
                <a:pos x="204" y="560"/>
              </a:cxn>
              <a:cxn ang="0">
                <a:pos x="284" y="446"/>
              </a:cxn>
              <a:cxn ang="0">
                <a:pos x="367" y="343"/>
              </a:cxn>
              <a:cxn ang="0">
                <a:pos x="452" y="251"/>
              </a:cxn>
              <a:cxn ang="0">
                <a:pos x="532" y="170"/>
              </a:cxn>
              <a:cxn ang="0">
                <a:pos x="604" y="105"/>
              </a:cxn>
              <a:cxn ang="0">
                <a:pos x="665" y="55"/>
              </a:cxn>
              <a:cxn ang="0">
                <a:pos x="709" y="19"/>
              </a:cxn>
              <a:cxn ang="0">
                <a:pos x="732" y="1"/>
              </a:cxn>
              <a:cxn ang="0">
                <a:pos x="739" y="1"/>
              </a:cxn>
              <a:cxn ang="0">
                <a:pos x="763" y="19"/>
              </a:cxn>
              <a:cxn ang="0">
                <a:pos x="806" y="55"/>
              </a:cxn>
              <a:cxn ang="0">
                <a:pos x="866" y="105"/>
              </a:cxn>
              <a:cxn ang="0">
                <a:pos x="939" y="170"/>
              </a:cxn>
              <a:cxn ang="0">
                <a:pos x="1019" y="251"/>
              </a:cxn>
              <a:cxn ang="0">
                <a:pos x="1102" y="343"/>
              </a:cxn>
              <a:cxn ang="0">
                <a:pos x="1187" y="446"/>
              </a:cxn>
              <a:cxn ang="0">
                <a:pos x="1267" y="560"/>
              </a:cxn>
              <a:cxn ang="0">
                <a:pos x="1339" y="684"/>
              </a:cxn>
              <a:cxn ang="0">
                <a:pos x="1400" y="815"/>
              </a:cxn>
              <a:cxn ang="0">
                <a:pos x="1444" y="954"/>
              </a:cxn>
              <a:cxn ang="0">
                <a:pos x="1467" y="1098"/>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gradFill rotWithShape="1">
            <a:gsLst>
              <a:gs pos="0">
                <a:schemeClr val="hlink">
                  <a:gamma/>
                  <a:tint val="33725"/>
                  <a:invGamma/>
                </a:schemeClr>
              </a:gs>
              <a:gs pos="100000">
                <a:schemeClr val="hlink"/>
              </a:gs>
            </a:gsLst>
            <a:lin ang="18900000" scaled="1"/>
          </a:gra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en-US"/>
          </a:p>
        </p:txBody>
      </p:sp>
      <p:sp>
        <p:nvSpPr>
          <p:cNvPr id="10" name="Freeform 5"/>
          <p:cNvSpPr>
            <a:spLocks/>
          </p:cNvSpPr>
          <p:nvPr/>
        </p:nvSpPr>
        <p:spPr bwMode="gray">
          <a:xfrm rot="3171804" flipH="1">
            <a:off x="2862263" y="3862388"/>
            <a:ext cx="2400300" cy="2882900"/>
          </a:xfrm>
          <a:custGeom>
            <a:avLst/>
            <a:gdLst/>
            <a:ahLst/>
            <a:cxnLst>
              <a:cxn ang="0">
                <a:pos x="1467" y="1246"/>
              </a:cxn>
              <a:cxn ang="0">
                <a:pos x="1444" y="1390"/>
              </a:cxn>
              <a:cxn ang="0">
                <a:pos x="1400" y="1529"/>
              </a:cxn>
              <a:cxn ang="0">
                <a:pos x="1339" y="1662"/>
              </a:cxn>
              <a:cxn ang="0">
                <a:pos x="1267" y="1784"/>
              </a:cxn>
              <a:cxn ang="0">
                <a:pos x="1187" y="1898"/>
              </a:cxn>
              <a:cxn ang="0">
                <a:pos x="1102" y="2002"/>
              </a:cxn>
              <a:cxn ang="0">
                <a:pos x="1019" y="2094"/>
              </a:cxn>
              <a:cxn ang="0">
                <a:pos x="939" y="2174"/>
              </a:cxn>
              <a:cxn ang="0">
                <a:pos x="866" y="2239"/>
              </a:cxn>
              <a:cxn ang="0">
                <a:pos x="806" y="2290"/>
              </a:cxn>
              <a:cxn ang="0">
                <a:pos x="763" y="2325"/>
              </a:cxn>
              <a:cxn ang="0">
                <a:pos x="739" y="2343"/>
              </a:cxn>
              <a:cxn ang="0">
                <a:pos x="732" y="2343"/>
              </a:cxn>
              <a:cxn ang="0">
                <a:pos x="709" y="2325"/>
              </a:cxn>
              <a:cxn ang="0">
                <a:pos x="665" y="2290"/>
              </a:cxn>
              <a:cxn ang="0">
                <a:pos x="604" y="2239"/>
              </a:cxn>
              <a:cxn ang="0">
                <a:pos x="532" y="2174"/>
              </a:cxn>
              <a:cxn ang="0">
                <a:pos x="452" y="2094"/>
              </a:cxn>
              <a:cxn ang="0">
                <a:pos x="367" y="2002"/>
              </a:cxn>
              <a:cxn ang="0">
                <a:pos x="284" y="1898"/>
              </a:cxn>
              <a:cxn ang="0">
                <a:pos x="204" y="1784"/>
              </a:cxn>
              <a:cxn ang="0">
                <a:pos x="131" y="1662"/>
              </a:cxn>
              <a:cxn ang="0">
                <a:pos x="71" y="1529"/>
              </a:cxn>
              <a:cxn ang="0">
                <a:pos x="27" y="1390"/>
              </a:cxn>
              <a:cxn ang="0">
                <a:pos x="4" y="1246"/>
              </a:cxn>
              <a:cxn ang="0">
                <a:pos x="4" y="1098"/>
              </a:cxn>
              <a:cxn ang="0">
                <a:pos x="27" y="954"/>
              </a:cxn>
              <a:cxn ang="0">
                <a:pos x="71" y="815"/>
              </a:cxn>
              <a:cxn ang="0">
                <a:pos x="131" y="684"/>
              </a:cxn>
              <a:cxn ang="0">
                <a:pos x="204" y="560"/>
              </a:cxn>
              <a:cxn ang="0">
                <a:pos x="284" y="446"/>
              </a:cxn>
              <a:cxn ang="0">
                <a:pos x="367" y="343"/>
              </a:cxn>
              <a:cxn ang="0">
                <a:pos x="452" y="251"/>
              </a:cxn>
              <a:cxn ang="0">
                <a:pos x="532" y="170"/>
              </a:cxn>
              <a:cxn ang="0">
                <a:pos x="604" y="105"/>
              </a:cxn>
              <a:cxn ang="0">
                <a:pos x="665" y="55"/>
              </a:cxn>
              <a:cxn ang="0">
                <a:pos x="709" y="19"/>
              </a:cxn>
              <a:cxn ang="0">
                <a:pos x="732" y="1"/>
              </a:cxn>
              <a:cxn ang="0">
                <a:pos x="739" y="1"/>
              </a:cxn>
              <a:cxn ang="0">
                <a:pos x="763" y="19"/>
              </a:cxn>
              <a:cxn ang="0">
                <a:pos x="806" y="55"/>
              </a:cxn>
              <a:cxn ang="0">
                <a:pos x="866" y="105"/>
              </a:cxn>
              <a:cxn ang="0">
                <a:pos x="939" y="170"/>
              </a:cxn>
              <a:cxn ang="0">
                <a:pos x="1019" y="251"/>
              </a:cxn>
              <a:cxn ang="0">
                <a:pos x="1102" y="343"/>
              </a:cxn>
              <a:cxn ang="0">
                <a:pos x="1187" y="446"/>
              </a:cxn>
              <a:cxn ang="0">
                <a:pos x="1267" y="560"/>
              </a:cxn>
              <a:cxn ang="0">
                <a:pos x="1339" y="684"/>
              </a:cxn>
              <a:cxn ang="0">
                <a:pos x="1400" y="815"/>
              </a:cxn>
              <a:cxn ang="0">
                <a:pos x="1444" y="954"/>
              </a:cxn>
              <a:cxn ang="0">
                <a:pos x="1467" y="1098"/>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gradFill rotWithShape="1">
            <a:gsLst>
              <a:gs pos="0">
                <a:schemeClr val="accent2"/>
              </a:gs>
              <a:gs pos="100000">
                <a:schemeClr val="accent2">
                  <a:gamma/>
                  <a:tint val="33725"/>
                  <a:invGamma/>
                </a:schemeClr>
              </a:gs>
            </a:gsLst>
            <a:lin ang="18900000" scaled="1"/>
          </a:gra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en-US"/>
          </a:p>
        </p:txBody>
      </p:sp>
      <p:sp>
        <p:nvSpPr>
          <p:cNvPr id="11" name="Freeform 6"/>
          <p:cNvSpPr>
            <a:spLocks/>
          </p:cNvSpPr>
          <p:nvPr/>
        </p:nvSpPr>
        <p:spPr bwMode="gray">
          <a:xfrm rot="18473053">
            <a:off x="6464384" y="3913043"/>
            <a:ext cx="2533650" cy="2921000"/>
          </a:xfrm>
          <a:custGeom>
            <a:avLst/>
            <a:gdLst/>
            <a:ahLst/>
            <a:cxnLst>
              <a:cxn ang="0">
                <a:pos x="1467" y="1246"/>
              </a:cxn>
              <a:cxn ang="0">
                <a:pos x="1444" y="1390"/>
              </a:cxn>
              <a:cxn ang="0">
                <a:pos x="1400" y="1529"/>
              </a:cxn>
              <a:cxn ang="0">
                <a:pos x="1339" y="1662"/>
              </a:cxn>
              <a:cxn ang="0">
                <a:pos x="1267" y="1784"/>
              </a:cxn>
              <a:cxn ang="0">
                <a:pos x="1187" y="1898"/>
              </a:cxn>
              <a:cxn ang="0">
                <a:pos x="1102" y="2002"/>
              </a:cxn>
              <a:cxn ang="0">
                <a:pos x="1019" y="2094"/>
              </a:cxn>
              <a:cxn ang="0">
                <a:pos x="939" y="2174"/>
              </a:cxn>
              <a:cxn ang="0">
                <a:pos x="866" y="2239"/>
              </a:cxn>
              <a:cxn ang="0">
                <a:pos x="806" y="2290"/>
              </a:cxn>
              <a:cxn ang="0">
                <a:pos x="763" y="2325"/>
              </a:cxn>
              <a:cxn ang="0">
                <a:pos x="739" y="2343"/>
              </a:cxn>
              <a:cxn ang="0">
                <a:pos x="732" y="2343"/>
              </a:cxn>
              <a:cxn ang="0">
                <a:pos x="709" y="2325"/>
              </a:cxn>
              <a:cxn ang="0">
                <a:pos x="665" y="2290"/>
              </a:cxn>
              <a:cxn ang="0">
                <a:pos x="604" y="2239"/>
              </a:cxn>
              <a:cxn ang="0">
                <a:pos x="532" y="2174"/>
              </a:cxn>
              <a:cxn ang="0">
                <a:pos x="452" y="2094"/>
              </a:cxn>
              <a:cxn ang="0">
                <a:pos x="367" y="2002"/>
              </a:cxn>
              <a:cxn ang="0">
                <a:pos x="284" y="1898"/>
              </a:cxn>
              <a:cxn ang="0">
                <a:pos x="204" y="1784"/>
              </a:cxn>
              <a:cxn ang="0">
                <a:pos x="131" y="1662"/>
              </a:cxn>
              <a:cxn ang="0">
                <a:pos x="71" y="1529"/>
              </a:cxn>
              <a:cxn ang="0">
                <a:pos x="27" y="1390"/>
              </a:cxn>
              <a:cxn ang="0">
                <a:pos x="4" y="1246"/>
              </a:cxn>
              <a:cxn ang="0">
                <a:pos x="4" y="1098"/>
              </a:cxn>
              <a:cxn ang="0">
                <a:pos x="27" y="954"/>
              </a:cxn>
              <a:cxn ang="0">
                <a:pos x="71" y="815"/>
              </a:cxn>
              <a:cxn ang="0">
                <a:pos x="131" y="684"/>
              </a:cxn>
              <a:cxn ang="0">
                <a:pos x="204" y="560"/>
              </a:cxn>
              <a:cxn ang="0">
                <a:pos x="284" y="446"/>
              </a:cxn>
              <a:cxn ang="0">
                <a:pos x="367" y="343"/>
              </a:cxn>
              <a:cxn ang="0">
                <a:pos x="452" y="251"/>
              </a:cxn>
              <a:cxn ang="0">
                <a:pos x="532" y="170"/>
              </a:cxn>
              <a:cxn ang="0">
                <a:pos x="604" y="105"/>
              </a:cxn>
              <a:cxn ang="0">
                <a:pos x="665" y="55"/>
              </a:cxn>
              <a:cxn ang="0">
                <a:pos x="709" y="19"/>
              </a:cxn>
              <a:cxn ang="0">
                <a:pos x="732" y="1"/>
              </a:cxn>
              <a:cxn ang="0">
                <a:pos x="739" y="1"/>
              </a:cxn>
              <a:cxn ang="0">
                <a:pos x="763" y="19"/>
              </a:cxn>
              <a:cxn ang="0">
                <a:pos x="806" y="55"/>
              </a:cxn>
              <a:cxn ang="0">
                <a:pos x="866" y="105"/>
              </a:cxn>
              <a:cxn ang="0">
                <a:pos x="939" y="170"/>
              </a:cxn>
              <a:cxn ang="0">
                <a:pos x="1019" y="251"/>
              </a:cxn>
              <a:cxn ang="0">
                <a:pos x="1102" y="343"/>
              </a:cxn>
              <a:cxn ang="0">
                <a:pos x="1187" y="446"/>
              </a:cxn>
              <a:cxn ang="0">
                <a:pos x="1267" y="560"/>
              </a:cxn>
              <a:cxn ang="0">
                <a:pos x="1339" y="684"/>
              </a:cxn>
              <a:cxn ang="0">
                <a:pos x="1400" y="815"/>
              </a:cxn>
              <a:cxn ang="0">
                <a:pos x="1444" y="954"/>
              </a:cxn>
              <a:cxn ang="0">
                <a:pos x="1467" y="1098"/>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gradFill rotWithShape="1">
            <a:gsLst>
              <a:gs pos="0">
                <a:schemeClr val="accent1">
                  <a:gamma/>
                  <a:tint val="33725"/>
                  <a:invGamma/>
                </a:schemeClr>
              </a:gs>
              <a:gs pos="100000">
                <a:schemeClr val="accent1"/>
              </a:gs>
            </a:gsLst>
            <a:lin ang="2700000" scaled="1"/>
          </a:gra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en-US"/>
          </a:p>
        </p:txBody>
      </p:sp>
      <p:sp>
        <p:nvSpPr>
          <p:cNvPr id="12" name="Freeform 7"/>
          <p:cNvSpPr>
            <a:spLocks/>
          </p:cNvSpPr>
          <p:nvPr/>
        </p:nvSpPr>
        <p:spPr bwMode="gray">
          <a:xfrm rot="17970077">
            <a:off x="2709863" y="1081088"/>
            <a:ext cx="2438400" cy="2921000"/>
          </a:xfrm>
          <a:custGeom>
            <a:avLst/>
            <a:gdLst/>
            <a:ahLst/>
            <a:cxnLst>
              <a:cxn ang="0">
                <a:pos x="1467" y="1246"/>
              </a:cxn>
              <a:cxn ang="0">
                <a:pos x="1444" y="1390"/>
              </a:cxn>
              <a:cxn ang="0">
                <a:pos x="1400" y="1529"/>
              </a:cxn>
              <a:cxn ang="0">
                <a:pos x="1339" y="1662"/>
              </a:cxn>
              <a:cxn ang="0">
                <a:pos x="1267" y="1784"/>
              </a:cxn>
              <a:cxn ang="0">
                <a:pos x="1187" y="1898"/>
              </a:cxn>
              <a:cxn ang="0">
                <a:pos x="1102" y="2002"/>
              </a:cxn>
              <a:cxn ang="0">
                <a:pos x="1019" y="2094"/>
              </a:cxn>
              <a:cxn ang="0">
                <a:pos x="939" y="2174"/>
              </a:cxn>
              <a:cxn ang="0">
                <a:pos x="866" y="2239"/>
              </a:cxn>
              <a:cxn ang="0">
                <a:pos x="806" y="2290"/>
              </a:cxn>
              <a:cxn ang="0">
                <a:pos x="763" y="2325"/>
              </a:cxn>
              <a:cxn ang="0">
                <a:pos x="739" y="2343"/>
              </a:cxn>
              <a:cxn ang="0">
                <a:pos x="732" y="2343"/>
              </a:cxn>
              <a:cxn ang="0">
                <a:pos x="709" y="2325"/>
              </a:cxn>
              <a:cxn ang="0">
                <a:pos x="665" y="2290"/>
              </a:cxn>
              <a:cxn ang="0">
                <a:pos x="604" y="2239"/>
              </a:cxn>
              <a:cxn ang="0">
                <a:pos x="532" y="2174"/>
              </a:cxn>
              <a:cxn ang="0">
                <a:pos x="452" y="2094"/>
              </a:cxn>
              <a:cxn ang="0">
                <a:pos x="367" y="2002"/>
              </a:cxn>
              <a:cxn ang="0">
                <a:pos x="284" y="1898"/>
              </a:cxn>
              <a:cxn ang="0">
                <a:pos x="204" y="1784"/>
              </a:cxn>
              <a:cxn ang="0">
                <a:pos x="131" y="1662"/>
              </a:cxn>
              <a:cxn ang="0">
                <a:pos x="71" y="1529"/>
              </a:cxn>
              <a:cxn ang="0">
                <a:pos x="27" y="1390"/>
              </a:cxn>
              <a:cxn ang="0">
                <a:pos x="4" y="1246"/>
              </a:cxn>
              <a:cxn ang="0">
                <a:pos x="4" y="1098"/>
              </a:cxn>
              <a:cxn ang="0">
                <a:pos x="27" y="954"/>
              </a:cxn>
              <a:cxn ang="0">
                <a:pos x="71" y="815"/>
              </a:cxn>
              <a:cxn ang="0">
                <a:pos x="131" y="684"/>
              </a:cxn>
              <a:cxn ang="0">
                <a:pos x="204" y="560"/>
              </a:cxn>
              <a:cxn ang="0">
                <a:pos x="284" y="446"/>
              </a:cxn>
              <a:cxn ang="0">
                <a:pos x="367" y="343"/>
              </a:cxn>
              <a:cxn ang="0">
                <a:pos x="452" y="251"/>
              </a:cxn>
              <a:cxn ang="0">
                <a:pos x="532" y="170"/>
              </a:cxn>
              <a:cxn ang="0">
                <a:pos x="604" y="105"/>
              </a:cxn>
              <a:cxn ang="0">
                <a:pos x="665" y="55"/>
              </a:cxn>
              <a:cxn ang="0">
                <a:pos x="709" y="19"/>
              </a:cxn>
              <a:cxn ang="0">
                <a:pos x="732" y="1"/>
              </a:cxn>
              <a:cxn ang="0">
                <a:pos x="739" y="1"/>
              </a:cxn>
              <a:cxn ang="0">
                <a:pos x="763" y="19"/>
              </a:cxn>
              <a:cxn ang="0">
                <a:pos x="806" y="55"/>
              </a:cxn>
              <a:cxn ang="0">
                <a:pos x="866" y="105"/>
              </a:cxn>
              <a:cxn ang="0">
                <a:pos x="939" y="170"/>
              </a:cxn>
              <a:cxn ang="0">
                <a:pos x="1019" y="251"/>
              </a:cxn>
              <a:cxn ang="0">
                <a:pos x="1102" y="343"/>
              </a:cxn>
              <a:cxn ang="0">
                <a:pos x="1187" y="446"/>
              </a:cxn>
              <a:cxn ang="0">
                <a:pos x="1267" y="560"/>
              </a:cxn>
              <a:cxn ang="0">
                <a:pos x="1339" y="684"/>
              </a:cxn>
              <a:cxn ang="0">
                <a:pos x="1400" y="815"/>
              </a:cxn>
              <a:cxn ang="0">
                <a:pos x="1444" y="954"/>
              </a:cxn>
              <a:cxn ang="0">
                <a:pos x="1467" y="1098"/>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gradFill rotWithShape="1">
            <a:gsLst>
              <a:gs pos="0">
                <a:schemeClr val="folHlink"/>
              </a:gs>
              <a:gs pos="100000">
                <a:schemeClr val="folHlink">
                  <a:gamma/>
                  <a:tint val="33725"/>
                  <a:invGamma/>
                </a:schemeClr>
              </a:gs>
            </a:gsLst>
            <a:lin ang="2700000" scaled="1"/>
          </a:gra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en-US"/>
          </a:p>
        </p:txBody>
      </p:sp>
      <p:sp>
        <p:nvSpPr>
          <p:cNvPr id="13" name="Oval 8"/>
          <p:cNvSpPr>
            <a:spLocks noChangeArrowheads="1"/>
          </p:cNvSpPr>
          <p:nvPr/>
        </p:nvSpPr>
        <p:spPr bwMode="gray">
          <a:xfrm>
            <a:off x="4678225" y="2466138"/>
            <a:ext cx="2667000" cy="2438400"/>
          </a:xfrm>
          <a:prstGeom prst="ellipse">
            <a:avLst/>
          </a:prstGeom>
          <a:gradFill rotWithShape="1">
            <a:gsLst>
              <a:gs pos="0">
                <a:srgbClr val="FFFF00">
                  <a:gamma/>
                  <a:shade val="46275"/>
                  <a:invGamma/>
                </a:srgbClr>
              </a:gs>
              <a:gs pos="50000">
                <a:srgbClr val="FFFF00">
                  <a:alpha val="64999"/>
                </a:srgbClr>
              </a:gs>
              <a:gs pos="100000">
                <a:srgbClr val="FFFF00">
                  <a:gamma/>
                  <a:shade val="46275"/>
                  <a:invGamma/>
                </a:srgbClr>
              </a:gs>
            </a:gsLst>
            <a:lin ang="5400000" scaled="1"/>
          </a:gradFill>
          <a:ln w="9525">
            <a:noFill/>
            <a:round/>
            <a:headEnd/>
            <a:tailEnd/>
          </a:ln>
          <a:effectLst/>
        </p:spPr>
        <p:txBody>
          <a:bodyPr wrap="none" anchor="ctr"/>
          <a:lstStyle/>
          <a:p>
            <a:pPr>
              <a:defRPr/>
            </a:pPr>
            <a:endParaRPr lang="en-US"/>
          </a:p>
        </p:txBody>
      </p:sp>
      <p:sp>
        <p:nvSpPr>
          <p:cNvPr id="14" name="Text Box 9"/>
          <p:cNvSpPr txBox="1">
            <a:spLocks noChangeArrowheads="1"/>
          </p:cNvSpPr>
          <p:nvPr/>
        </p:nvSpPr>
        <p:spPr bwMode="gray">
          <a:xfrm>
            <a:off x="7178675" y="2341563"/>
            <a:ext cx="205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spcBef>
                <a:spcPct val="50000"/>
              </a:spcBef>
            </a:pPr>
            <a:r>
              <a:rPr lang="en-US" altLang="en-US" sz="2000" b="1">
                <a:latin typeface="Arial" charset="0"/>
              </a:rPr>
              <a:t>Toàn dân tộc</a:t>
            </a:r>
          </a:p>
        </p:txBody>
      </p:sp>
      <p:sp>
        <p:nvSpPr>
          <p:cNvPr id="15" name="Text Box 10"/>
          <p:cNvSpPr txBox="1">
            <a:spLocks noChangeArrowheads="1"/>
          </p:cNvSpPr>
          <p:nvPr/>
        </p:nvSpPr>
        <p:spPr bwMode="gray">
          <a:xfrm>
            <a:off x="2974975" y="4646614"/>
            <a:ext cx="21145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spcBef>
                <a:spcPct val="50000"/>
              </a:spcBef>
            </a:pPr>
            <a:r>
              <a:rPr lang="en-US" altLang="en-US" b="1">
                <a:latin typeface="Arial" charset="0"/>
              </a:rPr>
              <a:t>Không phân biệt dân tộc thiểu số hay dân tộc đa số, tín ngưỡng hay không tín ngưỡng</a:t>
            </a:r>
          </a:p>
        </p:txBody>
      </p:sp>
      <p:sp>
        <p:nvSpPr>
          <p:cNvPr id="16" name="Text Box 11"/>
          <p:cNvSpPr txBox="1">
            <a:spLocks noChangeArrowheads="1"/>
          </p:cNvSpPr>
          <p:nvPr/>
        </p:nvSpPr>
        <p:spPr bwMode="gray">
          <a:xfrm>
            <a:off x="7055137" y="5076825"/>
            <a:ext cx="1962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spcBef>
                <a:spcPct val="50000"/>
              </a:spcBef>
            </a:pPr>
            <a:r>
              <a:rPr lang="en-US" altLang="en-US" sz="2000" b="1">
                <a:latin typeface="Arial" charset="0"/>
              </a:rPr>
              <a:t>Đồng bào</a:t>
            </a:r>
          </a:p>
        </p:txBody>
      </p:sp>
      <p:sp>
        <p:nvSpPr>
          <p:cNvPr id="17" name="Rectangle 12"/>
          <p:cNvSpPr>
            <a:spLocks noChangeArrowheads="1"/>
          </p:cNvSpPr>
          <p:nvPr/>
        </p:nvSpPr>
        <p:spPr bwMode="auto">
          <a:xfrm>
            <a:off x="5021125" y="3014667"/>
            <a:ext cx="1981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200" b="1" dirty="0"/>
              <a:t>DÂN, NHÂN DÂN</a:t>
            </a:r>
          </a:p>
        </p:txBody>
      </p:sp>
      <p:sp>
        <p:nvSpPr>
          <p:cNvPr id="18" name="Text Box 16"/>
          <p:cNvSpPr txBox="1">
            <a:spLocks noChangeArrowheads="1"/>
          </p:cNvSpPr>
          <p:nvPr/>
        </p:nvSpPr>
        <p:spPr bwMode="gray">
          <a:xfrm>
            <a:off x="2773363" y="2055814"/>
            <a:ext cx="2209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spcBef>
                <a:spcPct val="50000"/>
              </a:spcBef>
            </a:pPr>
            <a:r>
              <a:rPr lang="en-US" altLang="en-US" sz="2000" b="1">
                <a:latin typeface="Arial" charset="0"/>
              </a:rPr>
              <a:t>Con dân nước Việt</a:t>
            </a:r>
          </a:p>
        </p:txBody>
      </p:sp>
      <p:sp>
        <p:nvSpPr>
          <p:cNvPr id="19" name="Title 1"/>
          <p:cNvSpPr txBox="1">
            <a:spLocks/>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sz="3600" b="1" dirty="0" err="1">
                <a:latin typeface="Calibri" pitchFamily="34" charset="0"/>
              </a:rPr>
              <a:t>Khái</a:t>
            </a:r>
            <a:r>
              <a:rPr lang="en-US" sz="3600" b="1" dirty="0">
                <a:latin typeface="Calibri" pitchFamily="34" charset="0"/>
              </a:rPr>
              <a:t> </a:t>
            </a:r>
            <a:r>
              <a:rPr lang="en-US" sz="3600" b="1" dirty="0" err="1">
                <a:latin typeface="Calibri" pitchFamily="34" charset="0"/>
              </a:rPr>
              <a:t>niệm</a:t>
            </a:r>
            <a:r>
              <a:rPr lang="en-US" sz="3600" b="1" dirty="0">
                <a:latin typeface="Calibri" pitchFamily="34" charset="0"/>
              </a:rPr>
              <a:t> </a:t>
            </a:r>
            <a:r>
              <a:rPr lang="en-US" sz="3600" b="1" dirty="0" err="1">
                <a:latin typeface="Calibri" pitchFamily="34" charset="0"/>
              </a:rPr>
              <a:t>Dân</a:t>
            </a:r>
            <a:r>
              <a:rPr lang="en-US" sz="3600" b="1" dirty="0">
                <a:latin typeface="Calibri" pitchFamily="34" charset="0"/>
              </a:rPr>
              <a:t>, </a:t>
            </a:r>
            <a:r>
              <a:rPr lang="en-US" sz="3600" b="1" dirty="0" err="1">
                <a:latin typeface="Calibri" pitchFamily="34" charset="0"/>
              </a:rPr>
              <a:t>Nhân</a:t>
            </a:r>
            <a:r>
              <a:rPr lang="en-US" sz="3600" b="1" dirty="0">
                <a:latin typeface="Calibri" pitchFamily="34" charset="0"/>
              </a:rPr>
              <a:t> </a:t>
            </a:r>
            <a:r>
              <a:rPr lang="en-US" sz="3600" b="1" dirty="0" err="1">
                <a:latin typeface="Calibri" pitchFamily="34" charset="0"/>
              </a:rPr>
              <a:t>dân</a:t>
            </a:r>
            <a:r>
              <a:rPr lang="en-US" sz="3600" b="1" dirty="0">
                <a:latin typeface="Calibri" pitchFamily="34" charset="0"/>
              </a:rPr>
              <a:t> </a:t>
            </a:r>
            <a:r>
              <a:rPr lang="en-US" sz="3600" b="1" dirty="0" err="1">
                <a:latin typeface="Calibri" pitchFamily="34" charset="0"/>
              </a:rPr>
              <a:t>theo</a:t>
            </a:r>
            <a:r>
              <a:rPr lang="en-US" sz="3600" b="1" dirty="0">
                <a:latin typeface="Calibri" pitchFamily="34" charset="0"/>
              </a:rPr>
              <a:t> </a:t>
            </a:r>
            <a:r>
              <a:rPr lang="en-US" sz="3600" b="1" dirty="0" err="1">
                <a:latin typeface="Calibri" pitchFamily="34" charset="0"/>
              </a:rPr>
              <a:t>quan</a:t>
            </a:r>
            <a:r>
              <a:rPr lang="en-US" sz="3600" b="1" dirty="0">
                <a:latin typeface="Calibri" pitchFamily="34" charset="0"/>
              </a:rPr>
              <a:t> </a:t>
            </a:r>
            <a:r>
              <a:rPr lang="en-US" sz="3600" b="1" dirty="0" err="1">
                <a:latin typeface="Calibri" pitchFamily="34" charset="0"/>
              </a:rPr>
              <a:t>điểm</a:t>
            </a:r>
            <a:r>
              <a:rPr lang="en-US" sz="3600" b="1" dirty="0">
                <a:latin typeface="Calibri" pitchFamily="34" charset="0"/>
              </a:rPr>
              <a:t> </a:t>
            </a:r>
            <a:r>
              <a:rPr lang="en-US" sz="3600" b="1" dirty="0" err="1">
                <a:latin typeface="Calibri" pitchFamily="34" charset="0"/>
              </a:rPr>
              <a:t>Hồ</a:t>
            </a:r>
            <a:r>
              <a:rPr lang="en-US" sz="3600" b="1" dirty="0">
                <a:latin typeface="Calibri" pitchFamily="34" charset="0"/>
              </a:rPr>
              <a:t> </a:t>
            </a:r>
            <a:r>
              <a:rPr lang="en-US" sz="3600" b="1" dirty="0" err="1">
                <a:latin typeface="Calibri" pitchFamily="34" charset="0"/>
              </a:rPr>
              <a:t>Chí</a:t>
            </a:r>
            <a:r>
              <a:rPr lang="en-US" sz="3600" b="1" dirty="0">
                <a:latin typeface="Calibri" pitchFamily="34" charset="0"/>
              </a:rPr>
              <a:t> Minh</a:t>
            </a:r>
          </a:p>
        </p:txBody>
      </p:sp>
    </p:spTree>
    <p:extLst>
      <p:ext uri="{BB962C8B-B14F-4D97-AF65-F5344CB8AC3E}">
        <p14:creationId xmlns:p14="http://schemas.microsoft.com/office/powerpoint/2010/main" val="11590223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to="" calcmode="lin" valueType="num">
                                      <p:cBhvr>
                                        <p:cTn id="12" dur="1" fill="hold"/>
                                        <p:tgtEl>
                                          <p:spTgt spid="13"/>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to="" calcmode="lin" valueType="num">
                                      <p:cBhvr>
                                        <p:cTn id="15" dur="1" fill="hold"/>
                                        <p:tgtEl>
                                          <p:spTgt spid="17"/>
                                        </p:tgtEl>
                                        <p:attrNameLst>
                                          <p:attrName/>
                                        </p:attrNameLst>
                                      </p:cBhvr>
                                    </p:anim>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to="" calcmode="lin" valueType="num">
                                      <p:cBhvr>
                                        <p:cTn id="20" dur="1" fill="hold"/>
                                        <p:tgtEl>
                                          <p:spTgt spid="12"/>
                                        </p:tgtEl>
                                        <p:attrNameLst>
                                          <p:attrName/>
                                        </p:attrNameLst>
                                      </p:cBhvr>
                                    </p:anim>
                                  </p:childTnLst>
                                </p:cTn>
                              </p:par>
                              <p:par>
                                <p:cTn id="21" presetID="24"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to="" calcmode="lin" valueType="num">
                                      <p:cBhvr>
                                        <p:cTn id="23" dur="1" fill="hold"/>
                                        <p:tgtEl>
                                          <p:spTgt spid="18"/>
                                        </p:tgtEl>
                                        <p:attrNameLst>
                                          <p:attrName/>
                                        </p:attrNameLst>
                                      </p:cBhvr>
                                    </p:anim>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to="" calcmode="lin" valueType="num">
                                      <p:cBhvr>
                                        <p:cTn id="28" dur="1" fill="hold"/>
                                        <p:tgtEl>
                                          <p:spTgt spid="9"/>
                                        </p:tgtEl>
                                        <p:attrNameLst>
                                          <p:attrName/>
                                        </p:attrNameLst>
                                      </p:cBhvr>
                                    </p:anim>
                                  </p:childTnLst>
                                </p:cTn>
                              </p:par>
                              <p:par>
                                <p:cTn id="29" presetID="24"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to="" calcmode="lin" valueType="num">
                                      <p:cBhvr>
                                        <p:cTn id="31" dur="1" fill="hold"/>
                                        <p:tgtEl>
                                          <p:spTgt spid="14"/>
                                        </p:tgtEl>
                                        <p:attrNameLst>
                                          <p:attrName/>
                                        </p:attrNameLst>
                                      </p:cBhvr>
                                    </p:anim>
                                  </p:childTnLst>
                                </p:cTn>
                              </p:par>
                            </p:childTnLst>
                          </p:cTn>
                        </p:par>
                      </p:childTnLst>
                    </p:cTn>
                  </p:par>
                  <p:par>
                    <p:cTn id="32" fill="hold">
                      <p:stCondLst>
                        <p:cond delay="indefinite"/>
                      </p:stCondLst>
                      <p:childTnLst>
                        <p:par>
                          <p:cTn id="33" fill="hold">
                            <p:stCondLst>
                              <p:cond delay="0"/>
                            </p:stCondLst>
                            <p:childTnLst>
                              <p:par>
                                <p:cTn id="34" presetID="24"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to="" calcmode="lin" valueType="num">
                                      <p:cBhvr>
                                        <p:cTn id="36" dur="1" fill="hold"/>
                                        <p:tgtEl>
                                          <p:spTgt spid="10"/>
                                        </p:tgtEl>
                                        <p:attrNameLst>
                                          <p:attrName/>
                                        </p:attrNameLst>
                                      </p:cBhvr>
                                    </p:anim>
                                  </p:childTnLst>
                                </p:cTn>
                              </p:par>
                              <p:par>
                                <p:cTn id="37" presetID="24"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to="" calcmode="lin" valueType="num">
                                      <p:cBhvr>
                                        <p:cTn id="39" dur="1" fill="hold"/>
                                        <p:tgtEl>
                                          <p:spTgt spid="15"/>
                                        </p:tgtEl>
                                        <p:attrNameLst>
                                          <p:attrName/>
                                        </p:attrNameLst>
                                      </p:cBhvr>
                                    </p:anim>
                                  </p:childTnLst>
                                </p:cTn>
                              </p:par>
                            </p:childTnLst>
                          </p:cTn>
                        </p:par>
                      </p:childTnLst>
                    </p:cTn>
                  </p:par>
                  <p:par>
                    <p:cTn id="40" fill="hold">
                      <p:stCondLst>
                        <p:cond delay="indefinite"/>
                      </p:stCondLst>
                      <p:childTnLst>
                        <p:par>
                          <p:cTn id="41" fill="hold">
                            <p:stCondLst>
                              <p:cond delay="0"/>
                            </p:stCondLst>
                            <p:childTnLst>
                              <p:par>
                                <p:cTn id="42" presetID="24"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 to="" calcmode="lin" valueType="num">
                                      <p:cBhvr>
                                        <p:cTn id="44" dur="1" fill="hold"/>
                                        <p:tgtEl>
                                          <p:spTgt spid="11"/>
                                        </p:tgtEl>
                                        <p:attrNameLst>
                                          <p:attrName/>
                                        </p:attrNameLst>
                                      </p:cBhvr>
                                    </p:anim>
                                  </p:childTnLst>
                                </p:cTn>
                              </p:par>
                              <p:par>
                                <p:cTn id="45" presetID="24"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to="" calcmode="lin" valueType="num">
                                      <p:cBhvr>
                                        <p:cTn id="47" dur="1" fill="hold"/>
                                        <p:tgtEl>
                                          <p:spTgt spid="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D:\Hinh anh\HCM\401691-49t1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244601"/>
            <a:ext cx="3652838"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Callout 1"/>
          <p:cNvSpPr/>
          <p:nvPr/>
        </p:nvSpPr>
        <p:spPr>
          <a:xfrm>
            <a:off x="5880100" y="296862"/>
            <a:ext cx="4847040" cy="5796434"/>
          </a:xfrm>
          <a:prstGeom prst="wedgeEllipseCallout">
            <a:avLst>
              <a:gd name="adj1" fmla="val -66615"/>
              <a:gd name="adj2" fmla="val 20210"/>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2500" dirty="0">
                <a:solidFill>
                  <a:schemeClr val="tx1"/>
                </a:solidFill>
                <a:latin typeface="Arial" panose="020B0604020202020204" pitchFamily="34" charset="0"/>
                <a:ea typeface="Segoe UI" pitchFamily="34" charset="0"/>
                <a:cs typeface="Arial" panose="020B0604020202020204" pitchFamily="34" charset="0"/>
              </a:rPr>
              <a:t>Ta </a:t>
            </a:r>
            <a:r>
              <a:rPr lang="en-US" sz="2500" dirty="0" err="1">
                <a:solidFill>
                  <a:schemeClr val="tx1"/>
                </a:solidFill>
                <a:latin typeface="Arial" panose="020B0604020202020204" pitchFamily="34" charset="0"/>
                <a:ea typeface="Segoe UI" pitchFamily="34" charset="0"/>
                <a:cs typeface="Arial" panose="020B0604020202020204" pitchFamily="34" charset="0"/>
              </a:rPr>
              <a:t>đoàn</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kết</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để</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đấu</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tranh</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cho</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độc</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lập</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và</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thống</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nhất</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của</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Tổ</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quốc</a:t>
            </a:r>
            <a:r>
              <a:rPr lang="en-US" sz="2500" dirty="0">
                <a:solidFill>
                  <a:schemeClr val="tx1"/>
                </a:solidFill>
                <a:latin typeface="Arial" panose="020B0604020202020204" pitchFamily="34" charset="0"/>
                <a:ea typeface="Segoe UI" pitchFamily="34" charset="0"/>
                <a:cs typeface="Arial" panose="020B0604020202020204" pitchFamily="34" charset="0"/>
              </a:rPr>
              <a:t>; ta </a:t>
            </a:r>
            <a:r>
              <a:rPr lang="en-US" sz="2500" dirty="0" err="1">
                <a:solidFill>
                  <a:schemeClr val="tx1"/>
                </a:solidFill>
                <a:latin typeface="Arial" panose="020B0604020202020204" pitchFamily="34" charset="0"/>
                <a:ea typeface="Segoe UI" pitchFamily="34" charset="0"/>
                <a:cs typeface="Arial" panose="020B0604020202020204" pitchFamily="34" charset="0"/>
              </a:rPr>
              <a:t>còn</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phải</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đoàn</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kết</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để</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xây</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dựng</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nước</a:t>
            </a:r>
            <a:r>
              <a:rPr lang="en-US" sz="2500" dirty="0">
                <a:solidFill>
                  <a:schemeClr val="tx1"/>
                </a:solidFill>
                <a:latin typeface="Arial" panose="020B0604020202020204" pitchFamily="34" charset="0"/>
                <a:ea typeface="Segoe UI" pitchFamily="34" charset="0"/>
                <a:cs typeface="Arial" panose="020B0604020202020204" pitchFamily="34" charset="0"/>
              </a:rPr>
              <a:t> </a:t>
            </a:r>
            <a:r>
              <a:rPr lang="en-US" sz="2500" dirty="0" err="1">
                <a:solidFill>
                  <a:schemeClr val="tx1"/>
                </a:solidFill>
                <a:latin typeface="Arial" panose="020B0604020202020204" pitchFamily="34" charset="0"/>
                <a:ea typeface="Segoe UI" pitchFamily="34" charset="0"/>
                <a:cs typeface="Arial" panose="020B0604020202020204" pitchFamily="34" charset="0"/>
              </a:rPr>
              <a:t>nhà</a:t>
            </a:r>
            <a:r>
              <a:rPr lang="en-US" sz="2500" dirty="0">
                <a:solidFill>
                  <a:schemeClr val="tx1"/>
                </a:solidFill>
                <a:latin typeface="Arial" panose="020B0604020202020204" pitchFamily="34" charset="0"/>
                <a:ea typeface="Segoe UI" pitchFamily="34" charset="0"/>
                <a:cs typeface="Arial" panose="020B0604020202020204" pitchFamily="34" charset="0"/>
              </a:rPr>
              <a:t>. </a:t>
            </a:r>
          </a:p>
          <a:p>
            <a:pPr algn="ctr">
              <a:defRPr/>
            </a:pPr>
            <a:r>
              <a:rPr lang="en-US" sz="2500" b="1" i="1" dirty="0">
                <a:solidFill>
                  <a:schemeClr val="tx1"/>
                </a:solidFill>
                <a:latin typeface="Arial" panose="020B0604020202020204" pitchFamily="34" charset="0"/>
                <a:ea typeface="Segoe UI" pitchFamily="34" charset="0"/>
                <a:cs typeface="Arial" panose="020B0604020202020204" pitchFamily="34" charset="0"/>
              </a:rPr>
              <a:t>Ai </a:t>
            </a:r>
            <a:r>
              <a:rPr lang="en-US" sz="2500" b="1" i="1" dirty="0" err="1">
                <a:solidFill>
                  <a:schemeClr val="tx1"/>
                </a:solidFill>
                <a:latin typeface="Arial" panose="020B0604020202020204" pitchFamily="34" charset="0"/>
                <a:ea typeface="Segoe UI" pitchFamily="34" charset="0"/>
                <a:cs typeface="Arial" panose="020B0604020202020204" pitchFamily="34" charset="0"/>
              </a:rPr>
              <a:t>có</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tài</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chemeClr val="tx1"/>
                </a:solidFill>
                <a:latin typeface="Arial" panose="020B0604020202020204" pitchFamily="34" charset="0"/>
                <a:ea typeface="Segoe UI" pitchFamily="34" charset="0"/>
                <a:cs typeface="Arial" panose="020B0604020202020204" pitchFamily="34" charset="0"/>
              </a:rPr>
              <a:t>có</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đức</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chemeClr val="tx1"/>
                </a:solidFill>
                <a:latin typeface="Arial" panose="020B0604020202020204" pitchFamily="34" charset="0"/>
                <a:ea typeface="Segoe UI" pitchFamily="34" charset="0"/>
                <a:cs typeface="Arial" panose="020B0604020202020204" pitchFamily="34" charset="0"/>
              </a:rPr>
              <a:t>có</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sức</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chemeClr val="tx1"/>
                </a:solidFill>
                <a:latin typeface="Arial" panose="020B0604020202020204" pitchFamily="34" charset="0"/>
                <a:ea typeface="Segoe UI" pitchFamily="34" charset="0"/>
                <a:cs typeface="Arial" panose="020B0604020202020204" pitchFamily="34" charset="0"/>
              </a:rPr>
              <a:t>có</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lòng</a:t>
            </a:r>
            <a:r>
              <a:rPr lang="en-US" sz="2500" b="1" i="1" dirty="0">
                <a:solidFill>
                  <a:srgbClr val="FF0000"/>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phụng</a:t>
            </a:r>
            <a:r>
              <a:rPr lang="en-US" sz="2500" b="1" i="1" dirty="0">
                <a:solidFill>
                  <a:srgbClr val="FF0000"/>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sự</a:t>
            </a:r>
            <a:r>
              <a:rPr lang="en-US" sz="2500" b="1" i="1" dirty="0">
                <a:solidFill>
                  <a:srgbClr val="FF0000"/>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Tổ</a:t>
            </a:r>
            <a:r>
              <a:rPr lang="en-US" sz="2500" b="1" i="1" dirty="0">
                <a:solidFill>
                  <a:srgbClr val="FF0000"/>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quốc</a:t>
            </a:r>
            <a:r>
              <a:rPr lang="en-US" sz="2500" b="1" i="1" dirty="0">
                <a:solidFill>
                  <a:srgbClr val="FF0000"/>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và</a:t>
            </a:r>
            <a:r>
              <a:rPr lang="en-US" sz="2500" b="1" i="1" dirty="0">
                <a:solidFill>
                  <a:srgbClr val="FF0000"/>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phục</a:t>
            </a:r>
            <a:r>
              <a:rPr lang="en-US" sz="2500" b="1" i="1" dirty="0">
                <a:solidFill>
                  <a:srgbClr val="FF0000"/>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vụ</a:t>
            </a:r>
            <a:r>
              <a:rPr lang="en-US" sz="2500" b="1" i="1" dirty="0">
                <a:solidFill>
                  <a:srgbClr val="FF0000"/>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nhân</a:t>
            </a:r>
            <a:r>
              <a:rPr lang="en-US" sz="2500" b="1" i="1" dirty="0">
                <a:solidFill>
                  <a:srgbClr val="FF0000"/>
                </a:solidFill>
                <a:latin typeface="Arial" panose="020B0604020202020204" pitchFamily="34" charset="0"/>
                <a:ea typeface="Segoe UI" pitchFamily="34" charset="0"/>
                <a:cs typeface="Arial" panose="020B0604020202020204" pitchFamily="34" charset="0"/>
              </a:rPr>
              <a:t> </a:t>
            </a:r>
            <a:r>
              <a:rPr lang="en-US" sz="2500" b="1" i="1" dirty="0" err="1">
                <a:solidFill>
                  <a:srgbClr val="FF0000"/>
                </a:solidFill>
                <a:latin typeface="Arial" panose="020B0604020202020204" pitchFamily="34" charset="0"/>
                <a:ea typeface="Segoe UI" pitchFamily="34" charset="0"/>
                <a:cs typeface="Arial" panose="020B0604020202020204" pitchFamily="34" charset="0"/>
              </a:rPr>
              <a:t>dân</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chemeClr val="tx1"/>
                </a:solidFill>
                <a:latin typeface="Arial" panose="020B0604020202020204" pitchFamily="34" charset="0"/>
                <a:ea typeface="Segoe UI" pitchFamily="34" charset="0"/>
                <a:cs typeface="Arial" panose="020B0604020202020204" pitchFamily="34" charset="0"/>
              </a:rPr>
              <a:t>thì</a:t>
            </a:r>
            <a:r>
              <a:rPr lang="en-US" sz="2500" b="1" i="1" dirty="0">
                <a:solidFill>
                  <a:schemeClr val="tx1"/>
                </a:solidFill>
                <a:latin typeface="Arial" panose="020B0604020202020204" pitchFamily="34" charset="0"/>
                <a:ea typeface="Segoe UI" pitchFamily="34" charset="0"/>
                <a:cs typeface="Arial" panose="020B0604020202020204" pitchFamily="34" charset="0"/>
              </a:rPr>
              <a:t> ta </a:t>
            </a:r>
            <a:r>
              <a:rPr lang="en-US" sz="2500" b="1" i="1" dirty="0" err="1">
                <a:solidFill>
                  <a:schemeClr val="tx1"/>
                </a:solidFill>
                <a:latin typeface="Arial" panose="020B0604020202020204" pitchFamily="34" charset="0"/>
                <a:ea typeface="Segoe UI" pitchFamily="34" charset="0"/>
                <a:cs typeface="Arial" panose="020B0604020202020204" pitchFamily="34" charset="0"/>
              </a:rPr>
              <a:t>đoàn</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chemeClr val="tx1"/>
                </a:solidFill>
                <a:latin typeface="Arial" panose="020B0604020202020204" pitchFamily="34" charset="0"/>
                <a:ea typeface="Segoe UI" pitchFamily="34" charset="0"/>
                <a:cs typeface="Arial" panose="020B0604020202020204" pitchFamily="34" charset="0"/>
              </a:rPr>
              <a:t>kết</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chemeClr val="tx1"/>
                </a:solidFill>
                <a:latin typeface="Arial" panose="020B0604020202020204" pitchFamily="34" charset="0"/>
                <a:ea typeface="Segoe UI" pitchFamily="34" charset="0"/>
                <a:cs typeface="Arial" panose="020B0604020202020204" pitchFamily="34" charset="0"/>
              </a:rPr>
              <a:t>với</a:t>
            </a:r>
            <a:r>
              <a:rPr lang="en-US" sz="2500" b="1" i="1" dirty="0">
                <a:solidFill>
                  <a:schemeClr val="tx1"/>
                </a:solidFill>
                <a:latin typeface="Arial" panose="020B0604020202020204" pitchFamily="34" charset="0"/>
                <a:ea typeface="Segoe UI" pitchFamily="34" charset="0"/>
                <a:cs typeface="Arial" panose="020B0604020202020204" pitchFamily="34" charset="0"/>
              </a:rPr>
              <a:t> </a:t>
            </a:r>
            <a:r>
              <a:rPr lang="en-US" sz="2500" b="1" i="1" dirty="0" err="1">
                <a:solidFill>
                  <a:schemeClr val="tx1"/>
                </a:solidFill>
                <a:latin typeface="Arial" panose="020B0604020202020204" pitchFamily="34" charset="0"/>
                <a:ea typeface="Segoe UI" pitchFamily="34" charset="0"/>
                <a:cs typeface="Arial" panose="020B0604020202020204" pitchFamily="34" charset="0"/>
              </a:rPr>
              <a:t>họ</a:t>
            </a:r>
            <a:r>
              <a:rPr lang="en-US" sz="2500" b="1" i="1" dirty="0">
                <a:solidFill>
                  <a:schemeClr val="tx1"/>
                </a:solidFill>
                <a:latin typeface="Arial" panose="020B0604020202020204" pitchFamily="34" charset="0"/>
                <a:ea typeface="Segoe UI" pitchFamily="34" charset="0"/>
                <a:cs typeface="Arial" panose="020B0604020202020204" pitchFamily="34" charset="0"/>
              </a:rPr>
              <a:t>.</a:t>
            </a:r>
          </a:p>
        </p:txBody>
      </p:sp>
    </p:spTree>
    <p:extLst>
      <p:ext uri="{BB962C8B-B14F-4D97-AF65-F5344CB8AC3E}">
        <p14:creationId xmlns:p14="http://schemas.microsoft.com/office/powerpoint/2010/main" val="3687254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4" descr="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304" y="1199922"/>
            <a:ext cx="2395408" cy="440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WordArt 15"/>
          <p:cNvSpPr>
            <a:spLocks noChangeArrowheads="1" noChangeShapeType="1" noTextEdit="1"/>
          </p:cNvSpPr>
          <p:nvPr/>
        </p:nvSpPr>
        <p:spPr bwMode="auto">
          <a:xfrm>
            <a:off x="587235" y="4649064"/>
            <a:ext cx="5562600" cy="1006872"/>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0" cap="none" spc="0" normalizeH="0" baseline="0" noProof="0">
                <a:ln w="19050">
                  <a:solidFill>
                    <a:prstClr val="black"/>
                  </a:solidFill>
                  <a:round/>
                  <a:headEnd/>
                  <a:tailEnd/>
                </a:ln>
                <a:solidFill>
                  <a:srgbClr val="2C3C43"/>
                </a:solidFill>
                <a:effectLst/>
                <a:uLnTx/>
                <a:uFillTx/>
                <a:latin typeface="Arial Unicode MS"/>
                <a:ea typeface="Arial Unicode MS"/>
                <a:cs typeface="Arial Unicode MS"/>
              </a:rPr>
              <a:t>Nòng cốt của khối đại đoàn kết dân tộc là liên minh </a:t>
            </a:r>
            <a:endParaRPr kumimoji="0" lang="en-US" sz="3600" b="1" i="0" u="none" strike="noStrike" kern="10" cap="none" spc="0" normalizeH="0" baseline="0" noProof="0">
              <a:ln w="19050">
                <a:solidFill>
                  <a:prstClr val="black"/>
                </a:solidFill>
                <a:round/>
                <a:headEnd/>
                <a:tailEnd/>
              </a:ln>
              <a:solidFill>
                <a:srgbClr val="2C3C43"/>
              </a:solidFill>
              <a:effectLst/>
              <a:uLnTx/>
              <a:uFillTx/>
              <a:latin typeface="Arial Unicode MS"/>
              <a:ea typeface="Arial Unicode MS"/>
              <a:cs typeface="Arial Unicode MS"/>
            </a:endParaRPr>
          </a:p>
        </p:txBody>
      </p:sp>
      <p:sp>
        <p:nvSpPr>
          <p:cNvPr id="6" name="Rectangle 7" descr="CO DANG - CO TQUOC"/>
          <p:cNvSpPr>
            <a:spLocks noChangeArrowheads="1"/>
          </p:cNvSpPr>
          <p:nvPr/>
        </p:nvSpPr>
        <p:spPr bwMode="auto">
          <a:xfrm>
            <a:off x="587235" y="1199922"/>
            <a:ext cx="5407165" cy="3449142"/>
          </a:xfrm>
          <a:prstGeom prst="rect">
            <a:avLst/>
          </a:prstGeom>
          <a:blipFill dpi="0" rotWithShape="1">
            <a:blip r:embed="rId3"/>
            <a:srcRect/>
            <a:stretch>
              <a:fillRect/>
            </a:stretch>
          </a:blip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altLang="en-US" sz="2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Text Box 17"/>
          <p:cNvSpPr txBox="1">
            <a:spLocks noChangeArrowheads="1"/>
          </p:cNvSpPr>
          <p:nvPr/>
        </p:nvSpPr>
        <p:spPr bwMode="auto">
          <a:xfrm>
            <a:off x="846262" y="5655936"/>
            <a:ext cx="91170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5400" b="0" i="0" u="none" strike="noStrike" kern="1200" cap="none" spc="0" normalizeH="0" baseline="0" noProof="0" dirty="0">
                <a:ln>
                  <a:noFill/>
                </a:ln>
                <a:solidFill>
                  <a:srgbClr val="CC0000"/>
                </a:solidFill>
                <a:effectLst/>
                <a:uLnTx/>
                <a:uFillTx/>
                <a:latin typeface="Cambria" pitchFamily="18" charset="0"/>
                <a:ea typeface="+mn-ea"/>
                <a:cs typeface="+mn-cs"/>
              </a:rPr>
              <a:t>CÔNG – NÔNG – TRÍ THỨC</a:t>
            </a:r>
          </a:p>
        </p:txBody>
      </p:sp>
      <p:grpSp>
        <p:nvGrpSpPr>
          <p:cNvPr id="8" name="Group 44"/>
          <p:cNvGrpSpPr>
            <a:grpSpLocks/>
          </p:cNvGrpSpPr>
          <p:nvPr/>
        </p:nvGrpSpPr>
        <p:grpSpPr bwMode="auto">
          <a:xfrm>
            <a:off x="456796" y="185340"/>
            <a:ext cx="8244916" cy="792831"/>
            <a:chOff x="192" y="2400"/>
            <a:chExt cx="1488" cy="1274"/>
          </a:xfrm>
        </p:grpSpPr>
        <p:sp>
          <p:nvSpPr>
            <p:cNvPr id="10" name="Text Box 45"/>
            <p:cNvSpPr txBox="1">
              <a:spLocks noChangeArrowheads="1"/>
            </p:cNvSpPr>
            <p:nvPr/>
          </p:nvSpPr>
          <p:spPr bwMode="gray">
            <a:xfrm>
              <a:off x="209" y="2592"/>
              <a:ext cx="1392" cy="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Arial" charset="0"/>
                  <a:ea typeface="+mn-ea"/>
                  <a:cs typeface="+mn-cs"/>
                </a:rPr>
                <a:t>b. </a:t>
              </a:r>
              <a:r>
                <a:rPr kumimoji="0" lang="en-US" altLang="en-US" sz="2400" b="1" i="0" u="none" strike="noStrike" kern="1200" cap="none" spc="0" normalizeH="0" baseline="0" noProof="0" dirty="0" err="1">
                  <a:ln>
                    <a:noFill/>
                  </a:ln>
                  <a:solidFill>
                    <a:prstClr val="black"/>
                  </a:solidFill>
                  <a:effectLst/>
                  <a:uLnTx/>
                  <a:uFillTx/>
                  <a:latin typeface="Arial" charset="0"/>
                  <a:ea typeface="+mn-ea"/>
                  <a:cs typeface="+mn-cs"/>
                </a:rPr>
                <a:t>Nền</a:t>
              </a:r>
              <a:r>
                <a:rPr kumimoji="0" lang="en-US" altLang="en-US" sz="2400" b="1" i="0" u="none" strike="noStrike" kern="1200" cap="none" spc="0" normalizeH="0" baseline="0" noProof="0" dirty="0">
                  <a:ln>
                    <a:noFill/>
                  </a:ln>
                  <a:solidFill>
                    <a:prstClr val="black"/>
                  </a:solidFill>
                  <a:effectLst/>
                  <a:uLnTx/>
                  <a:uFillTx/>
                  <a:latin typeface="Arial" charset="0"/>
                  <a:ea typeface="+mn-ea"/>
                  <a:cs typeface="+mn-cs"/>
                </a:rPr>
                <a:t> </a:t>
              </a:r>
              <a:r>
                <a:rPr kumimoji="0" lang="en-US" altLang="en-US" sz="2400" b="1" i="0" u="none" strike="noStrike" kern="1200" cap="none" spc="0" normalizeH="0" baseline="0" noProof="0" dirty="0" err="1">
                  <a:ln>
                    <a:noFill/>
                  </a:ln>
                  <a:solidFill>
                    <a:prstClr val="black"/>
                  </a:solidFill>
                  <a:effectLst/>
                  <a:uLnTx/>
                  <a:uFillTx/>
                  <a:latin typeface="Arial" charset="0"/>
                  <a:ea typeface="+mn-ea"/>
                  <a:cs typeface="+mn-cs"/>
                </a:rPr>
                <a:t>tảng</a:t>
              </a:r>
              <a:r>
                <a:rPr kumimoji="0" lang="en-US" altLang="en-US" sz="2400" b="1" i="0" u="none" strike="noStrike" kern="1200" cap="none" spc="0" normalizeH="0" baseline="0" noProof="0" dirty="0">
                  <a:ln>
                    <a:noFill/>
                  </a:ln>
                  <a:solidFill>
                    <a:prstClr val="black"/>
                  </a:solidFill>
                  <a:effectLst/>
                  <a:uLnTx/>
                  <a:uFillTx/>
                  <a:latin typeface="Arial" charset="0"/>
                  <a:ea typeface="+mn-ea"/>
                  <a:cs typeface="+mn-cs"/>
                </a:rPr>
                <a:t> </a:t>
              </a:r>
              <a:r>
                <a:rPr kumimoji="0" lang="en-US" altLang="en-US" sz="2400" b="1" i="0" u="none" strike="noStrike" kern="1200" cap="none" spc="0" normalizeH="0" baseline="0" noProof="0" dirty="0" err="1">
                  <a:ln>
                    <a:noFill/>
                  </a:ln>
                  <a:solidFill>
                    <a:prstClr val="black"/>
                  </a:solidFill>
                  <a:effectLst/>
                  <a:uLnTx/>
                  <a:uFillTx/>
                  <a:latin typeface="Arial" charset="0"/>
                  <a:ea typeface="+mn-ea"/>
                  <a:cs typeface="+mn-cs"/>
                </a:rPr>
                <a:t>của</a:t>
              </a:r>
              <a:r>
                <a:rPr kumimoji="0" lang="en-US" altLang="en-US" sz="2400" b="1" i="0" u="none" strike="noStrike" kern="1200" cap="none" spc="0" normalizeH="0" baseline="0" noProof="0" dirty="0">
                  <a:ln>
                    <a:noFill/>
                  </a:ln>
                  <a:solidFill>
                    <a:prstClr val="black"/>
                  </a:solidFill>
                  <a:effectLst/>
                  <a:uLnTx/>
                  <a:uFillTx/>
                  <a:latin typeface="Arial" charset="0"/>
                  <a:ea typeface="+mn-ea"/>
                  <a:cs typeface="+mn-cs"/>
                </a:rPr>
                <a:t> </a:t>
              </a:r>
              <a:r>
                <a:rPr kumimoji="0" lang="en-US" altLang="en-US" sz="2400" b="1" i="0" u="none" strike="noStrike" kern="1200" cap="none" spc="0" normalizeH="0" baseline="0" noProof="0" dirty="0" err="1">
                  <a:ln>
                    <a:noFill/>
                  </a:ln>
                  <a:solidFill>
                    <a:prstClr val="black"/>
                  </a:solidFill>
                  <a:effectLst/>
                  <a:uLnTx/>
                  <a:uFillTx/>
                  <a:latin typeface="Arial" charset="0"/>
                  <a:ea typeface="+mn-ea"/>
                  <a:cs typeface="+mn-cs"/>
                </a:rPr>
                <a:t>khối</a:t>
              </a:r>
              <a:r>
                <a:rPr kumimoji="0" lang="en-US" altLang="en-US" sz="2400" b="1" i="0" u="none" strike="noStrike" kern="1200" cap="none" spc="0" normalizeH="0" baseline="0" noProof="0" dirty="0">
                  <a:ln>
                    <a:noFill/>
                  </a:ln>
                  <a:solidFill>
                    <a:prstClr val="black"/>
                  </a:solidFill>
                  <a:effectLst/>
                  <a:uLnTx/>
                  <a:uFillTx/>
                  <a:latin typeface="Arial" charset="0"/>
                  <a:ea typeface="+mn-ea"/>
                  <a:cs typeface="+mn-cs"/>
                </a:rPr>
                <a:t> </a:t>
              </a:r>
              <a:r>
                <a:rPr kumimoji="0" lang="en-US" altLang="en-US" sz="2400" b="1" i="0" u="none" strike="noStrike" kern="1200" cap="none" spc="0" normalizeH="0" baseline="0" noProof="0" dirty="0" err="1">
                  <a:ln>
                    <a:noFill/>
                  </a:ln>
                  <a:solidFill>
                    <a:prstClr val="black"/>
                  </a:solidFill>
                  <a:effectLst/>
                  <a:uLnTx/>
                  <a:uFillTx/>
                  <a:latin typeface="Arial" charset="0"/>
                  <a:ea typeface="+mn-ea"/>
                  <a:cs typeface="+mn-cs"/>
                </a:rPr>
                <a:t>đại</a:t>
              </a:r>
              <a:r>
                <a:rPr kumimoji="0" lang="en-US" altLang="en-US" sz="2400" b="1" i="0" u="none" strike="noStrike" kern="1200" cap="none" spc="0" normalizeH="0" baseline="0" noProof="0" dirty="0">
                  <a:ln>
                    <a:noFill/>
                  </a:ln>
                  <a:solidFill>
                    <a:prstClr val="black"/>
                  </a:solidFill>
                  <a:effectLst/>
                  <a:uLnTx/>
                  <a:uFillTx/>
                  <a:latin typeface="Arial" charset="0"/>
                  <a:ea typeface="+mn-ea"/>
                  <a:cs typeface="+mn-cs"/>
                </a:rPr>
                <a:t> </a:t>
              </a:r>
              <a:r>
                <a:rPr kumimoji="0" lang="vi-VN" altLang="en-US" sz="2400" b="1" i="0" u="none" strike="noStrike" kern="1200" cap="none" spc="0" normalizeH="0" baseline="0" noProof="0" dirty="0">
                  <a:ln>
                    <a:noFill/>
                  </a:ln>
                  <a:solidFill>
                    <a:prstClr val="black"/>
                  </a:solidFill>
                  <a:effectLst/>
                  <a:uLnTx/>
                  <a:uFillTx/>
                  <a:latin typeface="Arial" charset="0"/>
                  <a:ea typeface="+mn-ea"/>
                  <a:cs typeface="+mn-cs"/>
                </a:rPr>
                <a:t>đoàn kết</a:t>
              </a:r>
              <a:r>
                <a:rPr kumimoji="0" lang="en-US" altLang="en-US" sz="2400" b="1" i="0" u="none" strike="noStrike" kern="1200" cap="none" spc="0" normalizeH="0" baseline="0" noProof="0" dirty="0">
                  <a:ln>
                    <a:noFill/>
                  </a:ln>
                  <a:solidFill>
                    <a:prstClr val="black"/>
                  </a:solidFill>
                  <a:effectLst/>
                  <a:uLnTx/>
                  <a:uFillTx/>
                  <a:latin typeface="Arial" charset="0"/>
                  <a:ea typeface="+mn-ea"/>
                  <a:cs typeface="+mn-cs"/>
                </a:rPr>
                <a:t> </a:t>
              </a:r>
              <a:r>
                <a:rPr kumimoji="0" lang="en-US" altLang="en-US" sz="2400" b="1" i="0" u="none" strike="noStrike" kern="1200" cap="none" spc="0" normalizeH="0" baseline="0" noProof="0" dirty="0" err="1">
                  <a:ln>
                    <a:noFill/>
                  </a:ln>
                  <a:solidFill>
                    <a:prstClr val="black"/>
                  </a:solidFill>
                  <a:effectLst/>
                  <a:uLnTx/>
                  <a:uFillTx/>
                  <a:latin typeface="Arial" charset="0"/>
                  <a:ea typeface="+mn-ea"/>
                  <a:cs typeface="+mn-cs"/>
                </a:rPr>
                <a:t>toàn</a:t>
              </a:r>
              <a:r>
                <a:rPr kumimoji="0" lang="en-US" altLang="en-US" sz="2400" b="1" i="0" u="none" strike="noStrike" kern="1200" cap="none" spc="0" normalizeH="0" baseline="0" noProof="0" dirty="0">
                  <a:ln>
                    <a:noFill/>
                  </a:ln>
                  <a:solidFill>
                    <a:prstClr val="black"/>
                  </a:solidFill>
                  <a:effectLst/>
                  <a:uLnTx/>
                  <a:uFillTx/>
                  <a:latin typeface="Arial" charset="0"/>
                  <a:ea typeface="+mn-ea"/>
                  <a:cs typeface="+mn-cs"/>
                </a:rPr>
                <a:t> </a:t>
              </a:r>
              <a:r>
                <a:rPr kumimoji="0" lang="en-US" altLang="en-US" sz="2400" b="1" i="0" u="none" strike="noStrike" kern="1200" cap="none" spc="0" normalizeH="0" baseline="0" noProof="0" dirty="0" err="1">
                  <a:ln>
                    <a:noFill/>
                  </a:ln>
                  <a:solidFill>
                    <a:prstClr val="black"/>
                  </a:solidFill>
                  <a:effectLst/>
                  <a:uLnTx/>
                  <a:uFillTx/>
                  <a:latin typeface="Arial" charset="0"/>
                  <a:ea typeface="+mn-ea"/>
                  <a:cs typeface="+mn-cs"/>
                </a:rPr>
                <a:t>dân</a:t>
              </a:r>
              <a:r>
                <a:rPr kumimoji="0" lang="en-US" altLang="en-US" sz="2400" b="1" i="0" u="none" strike="noStrike" kern="1200" cap="none" spc="0" normalizeH="0" baseline="0" noProof="0" dirty="0">
                  <a:ln>
                    <a:noFill/>
                  </a:ln>
                  <a:solidFill>
                    <a:prstClr val="black"/>
                  </a:solidFill>
                  <a:effectLst/>
                  <a:uLnTx/>
                  <a:uFillTx/>
                  <a:latin typeface="Arial" charset="0"/>
                  <a:ea typeface="+mn-ea"/>
                  <a:cs typeface="+mn-cs"/>
                </a:rPr>
                <a:t> </a:t>
              </a:r>
              <a:r>
                <a:rPr kumimoji="0" lang="en-US" altLang="en-US" sz="2400" b="1" i="0" u="none" strike="noStrike" kern="1200" cap="none" spc="0" normalizeH="0" baseline="0" noProof="0" dirty="0" err="1">
                  <a:ln>
                    <a:noFill/>
                  </a:ln>
                  <a:solidFill>
                    <a:prstClr val="black"/>
                  </a:solidFill>
                  <a:effectLst/>
                  <a:uLnTx/>
                  <a:uFillTx/>
                  <a:latin typeface="Arial" charset="0"/>
                  <a:ea typeface="+mn-ea"/>
                  <a:cs typeface="+mn-cs"/>
                </a:rPr>
                <a:t>tộc</a:t>
              </a:r>
              <a:endParaRPr kumimoji="0" lang="en-US" altLang="en-US" sz="2400" b="1"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 name="AutoShape 46"/>
            <p:cNvSpPr>
              <a:spLocks noChangeArrowheads="1"/>
            </p:cNvSpPr>
            <p:nvPr/>
          </p:nvSpPr>
          <p:spPr bwMode="gray">
            <a:xfrm>
              <a:off x="192" y="2400"/>
              <a:ext cx="1488" cy="1109"/>
            </a:xfrm>
            <a:prstGeom prst="roundRect">
              <a:avLst>
                <a:gd name="adj" fmla="val 50000"/>
              </a:avLst>
            </a:prstGeom>
            <a:noFill/>
            <a:ln w="57150" cmpd="thinThick"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2" name="Rectangle 1"/>
          <p:cNvSpPr/>
          <p:nvPr/>
        </p:nvSpPr>
        <p:spPr>
          <a:xfrm>
            <a:off x="9129143" y="1199922"/>
            <a:ext cx="1981200" cy="53793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Phải</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đặc</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biệt</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chú</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trọng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yếu</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tố</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1" i="1"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hạt</a:t>
            </a:r>
            <a:r>
              <a:rPr kumimoji="0" lang="en-US" sz="2400" b="1"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2400" b="1" i="1"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nhân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là</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sự</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đoàn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kết</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thống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nhất</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trong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Đảng</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52996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5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70" decel="100000"/>
                                        <p:tgtEl>
                                          <p:spTgt spid="7"/>
                                        </p:tgtEl>
                                      </p:cBhvr>
                                    </p:animEffect>
                                    <p:animScale>
                                      <p:cBhvr>
                                        <p:cTn id="22" dur="770" decel="100000"/>
                                        <p:tgtEl>
                                          <p:spTgt spid="7"/>
                                        </p:tgtEl>
                                      </p:cBhvr>
                                      <p:from x="10000" y="10000"/>
                                      <p:to x="200000" y="450000"/>
                                    </p:animScale>
                                    <p:animScale>
                                      <p:cBhvr>
                                        <p:cTn id="23" dur="1230" accel="100000" fill="hold">
                                          <p:stCondLst>
                                            <p:cond delay="770"/>
                                          </p:stCondLst>
                                        </p:cTn>
                                        <p:tgtEl>
                                          <p:spTgt spid="7"/>
                                        </p:tgtEl>
                                      </p:cBhvr>
                                      <p:from x="200000" y="450000"/>
                                      <p:to x="100000" y="100000"/>
                                    </p:animScale>
                                    <p:set>
                                      <p:cBhvr>
                                        <p:cTn id="24" dur="770" fill="hold"/>
                                        <p:tgtEl>
                                          <p:spTgt spid="7"/>
                                        </p:tgtEl>
                                        <p:attrNameLst>
                                          <p:attrName>ppt_x</p:attrName>
                                        </p:attrNameLst>
                                      </p:cBhvr>
                                      <p:to>
                                        <p:strVal val="(0.5)"/>
                                      </p:to>
                                    </p:set>
                                    <p:anim from="(0.5)" to="(#ppt_x)" calcmode="lin" valueType="num">
                                      <p:cBhvr>
                                        <p:cTn id="25" dur="1230" accel="100000" fill="hold">
                                          <p:stCondLst>
                                            <p:cond delay="770"/>
                                          </p:stCondLst>
                                        </p:cTn>
                                        <p:tgtEl>
                                          <p:spTgt spid="7"/>
                                        </p:tgtEl>
                                        <p:attrNameLst>
                                          <p:attrName>ppt_x</p:attrName>
                                        </p:attrNameLst>
                                      </p:cBhvr>
                                    </p:anim>
                                    <p:set>
                                      <p:cBhvr>
                                        <p:cTn id="26" dur="770" fill="hold"/>
                                        <p:tgtEl>
                                          <p:spTgt spid="7"/>
                                        </p:tgtEl>
                                        <p:attrNameLst>
                                          <p:attrName>ppt_y</p:attrName>
                                        </p:attrNameLst>
                                      </p:cBhvr>
                                      <p:to>
                                        <p:strVal val="(#ppt_y+0.4)"/>
                                      </p:to>
                                    </p:set>
                                    <p:anim from="(#ppt_y+0.4)" to="(#ppt_y)" calcmode="lin" valueType="num">
                                      <p:cBhvr>
                                        <p:cTn id="27" dur="1230" accel="100000" fill="hold">
                                          <p:stCondLst>
                                            <p:cond delay="770"/>
                                          </p:stCondLst>
                                        </p:cTn>
                                        <p:tgtEl>
                                          <p:spTgt spid="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p:cNvPicPr>
            <a:picLocks noChangeAspect="1" noChangeArrowheads="1"/>
          </p:cNvPicPr>
          <p:nvPr/>
        </p:nvPicPr>
        <p:blipFill>
          <a:blip r:embed="rId2">
            <a:extLst>
              <a:ext uri="{28A0092B-C50C-407E-A947-70E740481C1C}">
                <a14:useLocalDpi xmlns:a14="http://schemas.microsoft.com/office/drawing/2010/main" val="0"/>
              </a:ext>
            </a:extLst>
          </a:blip>
          <a:srcRect l="25496" t="21597" r="25496" b="23996"/>
          <a:stretch>
            <a:fillRect/>
          </a:stretch>
        </p:blipFill>
        <p:spPr bwMode="auto">
          <a:xfrm>
            <a:off x="1" y="-310486"/>
            <a:ext cx="12192000" cy="7168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0799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27889260"/>
              </p:ext>
            </p:extLst>
          </p:nvPr>
        </p:nvGraphicFramePr>
        <p:xfrm>
          <a:off x="-191186" y="1042211"/>
          <a:ext cx="1320345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
          <p:cNvSpPr>
            <a:spLocks noGrp="1" noChangeArrowheads="1"/>
          </p:cNvSpPr>
          <p:nvPr>
            <p:ph type="title"/>
          </p:nvPr>
        </p:nvSpPr>
        <p:spPr>
          <a:xfrm>
            <a:off x="189814" y="373873"/>
            <a:ext cx="9144001" cy="649288"/>
          </a:xfrm>
        </p:spPr>
        <p:txBody>
          <a:bodyPr/>
          <a:lstStyle/>
          <a:p>
            <a:pPr eaLnBrk="1" hangingPunct="1"/>
            <a:r>
              <a:rPr lang="en-US" sz="2600" b="1" i="1" dirty="0">
                <a:solidFill>
                  <a:schemeClr val="accent2"/>
                </a:solidFill>
                <a:latin typeface="Arial" panose="020B0604020202020204" pitchFamily="34" charset="0"/>
                <a:ea typeface="Segoe UI" pitchFamily="34" charset="0"/>
                <a:cs typeface="Arial" panose="020B0604020202020204" pitchFamily="34" charset="0"/>
              </a:rPr>
              <a:t>3.</a:t>
            </a:r>
            <a:r>
              <a:rPr lang="vi-VN" sz="2600" b="1" i="1" dirty="0">
                <a:solidFill>
                  <a:schemeClr val="accent2"/>
                </a:solidFill>
                <a:latin typeface="Arial" panose="020B0604020202020204" pitchFamily="34" charset="0"/>
                <a:ea typeface="Segoe UI" pitchFamily="34" charset="0"/>
                <a:cs typeface="Arial" panose="020B0604020202020204" pitchFamily="34" charset="0"/>
              </a:rPr>
              <a:t> Điều kiện</a:t>
            </a:r>
            <a:r>
              <a:rPr lang="en-US" sz="2600" b="1" i="1" dirty="0">
                <a:solidFill>
                  <a:schemeClr val="accent2"/>
                </a:solidFill>
                <a:latin typeface="Arial" panose="020B0604020202020204" pitchFamily="34" charset="0"/>
                <a:ea typeface="Segoe UI" pitchFamily="34" charset="0"/>
                <a:cs typeface="Arial" panose="020B0604020202020204" pitchFamily="34" charset="0"/>
              </a:rPr>
              <a:t> </a:t>
            </a:r>
            <a:r>
              <a:rPr lang="en-US" sz="2600" b="1" i="1" dirty="0" err="1">
                <a:solidFill>
                  <a:schemeClr val="accent2"/>
                </a:solidFill>
                <a:latin typeface="Arial" panose="020B0604020202020204" pitchFamily="34" charset="0"/>
                <a:ea typeface="Segoe UI" pitchFamily="34" charset="0"/>
                <a:cs typeface="Arial" panose="020B0604020202020204" pitchFamily="34" charset="0"/>
              </a:rPr>
              <a:t>để</a:t>
            </a:r>
            <a:r>
              <a:rPr lang="en-US" sz="2600" b="1" i="1" dirty="0">
                <a:solidFill>
                  <a:schemeClr val="accent2"/>
                </a:solidFill>
                <a:latin typeface="Arial" panose="020B0604020202020204" pitchFamily="34" charset="0"/>
                <a:ea typeface="Segoe UI" pitchFamily="34" charset="0"/>
                <a:cs typeface="Arial" panose="020B0604020202020204" pitchFamily="34" charset="0"/>
              </a:rPr>
              <a:t> </a:t>
            </a:r>
            <a:r>
              <a:rPr lang="en-US" sz="2600" b="1" i="1" dirty="0" err="1">
                <a:solidFill>
                  <a:schemeClr val="accent2"/>
                </a:solidFill>
                <a:latin typeface="Arial" panose="020B0604020202020204" pitchFamily="34" charset="0"/>
                <a:ea typeface="Segoe UI" pitchFamily="34" charset="0"/>
                <a:cs typeface="Arial" panose="020B0604020202020204" pitchFamily="34" charset="0"/>
              </a:rPr>
              <a:t>xây</a:t>
            </a:r>
            <a:r>
              <a:rPr lang="en-US" sz="2600" b="1" i="1" dirty="0">
                <a:solidFill>
                  <a:schemeClr val="accent2"/>
                </a:solidFill>
                <a:latin typeface="Arial" panose="020B0604020202020204" pitchFamily="34" charset="0"/>
                <a:ea typeface="Segoe UI" pitchFamily="34" charset="0"/>
                <a:cs typeface="Arial" panose="020B0604020202020204" pitchFamily="34" charset="0"/>
              </a:rPr>
              <a:t> </a:t>
            </a:r>
            <a:r>
              <a:rPr lang="en-US" sz="2600" b="1" i="1" dirty="0" err="1">
                <a:solidFill>
                  <a:schemeClr val="accent2"/>
                </a:solidFill>
                <a:latin typeface="Arial" panose="020B0604020202020204" pitchFamily="34" charset="0"/>
                <a:ea typeface="Segoe UI" pitchFamily="34" charset="0"/>
                <a:cs typeface="Arial" panose="020B0604020202020204" pitchFamily="34" charset="0"/>
              </a:rPr>
              <a:t>dựng</a:t>
            </a:r>
            <a:r>
              <a:rPr lang="en-US" sz="2600" b="1" i="1" dirty="0">
                <a:solidFill>
                  <a:schemeClr val="accent2"/>
                </a:solidFill>
                <a:latin typeface="Arial" panose="020B0604020202020204" pitchFamily="34" charset="0"/>
                <a:ea typeface="Segoe UI" pitchFamily="34" charset="0"/>
                <a:cs typeface="Arial" panose="020B0604020202020204" pitchFamily="34" charset="0"/>
              </a:rPr>
              <a:t> </a:t>
            </a:r>
            <a:r>
              <a:rPr lang="en-US" sz="2600" b="1" i="1" dirty="0" err="1">
                <a:solidFill>
                  <a:schemeClr val="accent2"/>
                </a:solidFill>
                <a:latin typeface="Arial" panose="020B0604020202020204" pitchFamily="34" charset="0"/>
                <a:ea typeface="Segoe UI" pitchFamily="34" charset="0"/>
                <a:cs typeface="Arial" panose="020B0604020202020204" pitchFamily="34" charset="0"/>
              </a:rPr>
              <a:t>khối</a:t>
            </a:r>
            <a:r>
              <a:rPr lang="vi-VN" sz="2600" b="1" i="1" dirty="0">
                <a:solidFill>
                  <a:schemeClr val="accent2"/>
                </a:solidFill>
                <a:latin typeface="Arial" panose="020B0604020202020204" pitchFamily="34" charset="0"/>
                <a:ea typeface="Segoe UI" pitchFamily="34" charset="0"/>
                <a:cs typeface="Arial" panose="020B0604020202020204" pitchFamily="34" charset="0"/>
              </a:rPr>
              <a:t> đại đoàn kết </a:t>
            </a:r>
            <a:r>
              <a:rPr lang="en-US" sz="2600" b="1" i="1" dirty="0" err="1">
                <a:solidFill>
                  <a:schemeClr val="accent2"/>
                </a:solidFill>
                <a:latin typeface="Arial" panose="020B0604020202020204" pitchFamily="34" charset="0"/>
                <a:ea typeface="Segoe UI" pitchFamily="34" charset="0"/>
                <a:cs typeface="Arial" panose="020B0604020202020204" pitchFamily="34" charset="0"/>
              </a:rPr>
              <a:t>toàn</a:t>
            </a:r>
            <a:r>
              <a:rPr lang="en-US" sz="2600" b="1" i="1" dirty="0">
                <a:solidFill>
                  <a:schemeClr val="accent2"/>
                </a:solidFill>
                <a:latin typeface="Arial" panose="020B0604020202020204" pitchFamily="34" charset="0"/>
                <a:ea typeface="Segoe UI" pitchFamily="34" charset="0"/>
                <a:cs typeface="Arial" panose="020B0604020202020204" pitchFamily="34" charset="0"/>
              </a:rPr>
              <a:t> </a:t>
            </a:r>
            <a:r>
              <a:rPr lang="vi-VN" sz="2600" b="1" i="1" dirty="0">
                <a:solidFill>
                  <a:schemeClr val="accent2"/>
                </a:solidFill>
                <a:latin typeface="Arial" panose="020B0604020202020204" pitchFamily="34" charset="0"/>
                <a:ea typeface="Segoe UI" pitchFamily="34" charset="0"/>
                <a:cs typeface="Arial" panose="020B0604020202020204" pitchFamily="34" charset="0"/>
              </a:rPr>
              <a:t>dân tộc</a:t>
            </a:r>
            <a:endParaRPr lang="en-US" sz="2600" dirty="0">
              <a:solidFill>
                <a:schemeClr val="accent2"/>
              </a:solidFill>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246283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strVal val="#ppt_w"/>
                                          </p:val>
                                        </p:tav>
                                        <p:tav tm="100000">
                                          <p:val>
                                            <p:strVal val="#ppt_w"/>
                                          </p:val>
                                        </p:tav>
                                      </p:tavLst>
                                    </p:anim>
                                    <p:anim calcmode="lin" valueType="num">
                                      <p:cBhvr>
                                        <p:cTn id="8" dur="2000" fill="hold"/>
                                        <p:tgtEl>
                                          <p:spTgt spid="4"/>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4"/>
                                        </p:tgtEl>
                                        <p:attrNameLst>
                                          <p:attrName>ppt_x</p:attrName>
                                        </p:attrNameLst>
                                      </p:cBhvr>
                                      <p:tavLst>
                                        <p:tav tm="0">
                                          <p:val>
                                            <p:strVal val="#ppt_x-.4"/>
                                          </p:val>
                                        </p:tav>
                                        <p:tav tm="100000">
                                          <p:val>
                                            <p:strVal val="#ppt_x"/>
                                          </p:val>
                                        </p:tav>
                                      </p:tavLst>
                                    </p:anim>
                                    <p:anim calcmode="lin" valueType="num">
                                      <p:cBhvr>
                                        <p:cTn id="10" dur="2000" fill="hold"/>
                                        <p:tgtEl>
                                          <p:spTgt spid="4"/>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6DBEB6F6-1C52-48D7-8CA9-29E83A2137A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graphicEl>
                                              <a:dgm id="{A7FD2E90-F637-4056-B68F-AC27A257DEA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graphicEl>
                                              <a:dgm id="{E63BDF8A-9EDE-476A-BCD4-A7A0DD72AC38}"/>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graphicEl>
                                              <a:dgm id="{EA2ED207-690C-4EA3-A7E7-8C0A9FCE965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0685763-A062-4994-923D-2FE554232990}"/>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graphicEl>
                                              <a:dgm id="{5A67DD9D-193D-4953-A922-491A5102581F}"/>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graphicEl>
                                              <a:dgm id="{8E0D191A-5B9A-4E5F-8D07-C6E0C7FE92F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graphicEl>
                                              <a:dgm id="{FD39C5ED-9CF4-4CE0-ACF1-2A5F9362A91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04435" y="115224"/>
            <a:ext cx="9144000" cy="828675"/>
          </a:xfrm>
        </p:spPr>
        <p:txBody>
          <a:bodyPr>
            <a:normAutofit/>
          </a:bodyPr>
          <a:lstStyle/>
          <a:p>
            <a:pPr eaLnBrk="1" hangingPunct="1"/>
            <a:r>
              <a:rPr lang="en-US" sz="2400" b="1" dirty="0">
                <a:solidFill>
                  <a:schemeClr val="accent2"/>
                </a:solidFill>
                <a:latin typeface="Arial" panose="020B0604020202020204" pitchFamily="34" charset="0"/>
                <a:cs typeface="Arial" panose="020B0604020202020204" pitchFamily="34" charset="0"/>
              </a:rPr>
              <a:t>4. </a:t>
            </a:r>
            <a:r>
              <a:rPr lang="en-US" sz="2400" b="1" dirty="0" err="1">
                <a:solidFill>
                  <a:schemeClr val="accent2"/>
                </a:solidFill>
                <a:latin typeface="Arial" panose="020B0604020202020204" pitchFamily="34" charset="0"/>
                <a:cs typeface="Arial" panose="020B0604020202020204" pitchFamily="34" charset="0"/>
              </a:rPr>
              <a:t>Hình</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thức</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nguyên</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tắc</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tổ</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chức</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của</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khối</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đại</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đoàn</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kết</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toàn</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dân</a:t>
            </a:r>
            <a:r>
              <a:rPr lang="en-US" sz="2400" b="1" dirty="0">
                <a:solidFill>
                  <a:schemeClr val="accent2"/>
                </a:solidFill>
                <a:latin typeface="Arial" panose="020B0604020202020204" pitchFamily="34" charset="0"/>
                <a:cs typeface="Arial" panose="020B0604020202020204" pitchFamily="34" charset="0"/>
              </a:rPr>
              <a:t> </a:t>
            </a:r>
            <a:r>
              <a:rPr lang="en-US" sz="2400" b="1" dirty="0" err="1">
                <a:solidFill>
                  <a:schemeClr val="accent2"/>
                </a:solidFill>
                <a:latin typeface="Arial" panose="020B0604020202020204" pitchFamily="34" charset="0"/>
                <a:cs typeface="Arial" panose="020B0604020202020204" pitchFamily="34" charset="0"/>
              </a:rPr>
              <a:t>tộc</a:t>
            </a:r>
            <a:endParaRPr lang="en-US" sz="2400" b="1" dirty="0">
              <a:solidFill>
                <a:schemeClr val="accent2"/>
              </a:solidFill>
              <a:latin typeface="Arial" panose="020B0604020202020204" pitchFamily="34" charset="0"/>
              <a:cs typeface="Arial" panose="020B0604020202020204" pitchFamily="34" charset="0"/>
            </a:endParaRPr>
          </a:p>
        </p:txBody>
      </p:sp>
      <p:sp>
        <p:nvSpPr>
          <p:cNvPr id="60419" name="Rectangle 3"/>
          <p:cNvSpPr>
            <a:spLocks noGrp="1" noChangeArrowheads="1"/>
          </p:cNvSpPr>
          <p:nvPr>
            <p:ph idx="1"/>
          </p:nvPr>
        </p:nvSpPr>
        <p:spPr>
          <a:xfrm>
            <a:off x="596728" y="981075"/>
            <a:ext cx="8492976" cy="5876925"/>
          </a:xfrm>
        </p:spPr>
        <p:txBody>
          <a:bodyPr rtlCol="0">
            <a:normAutofit/>
          </a:bodyPr>
          <a:lstStyle/>
          <a:p>
            <a:pPr marL="0" indent="0" algn="just">
              <a:buNone/>
              <a:defRPr/>
            </a:pPr>
            <a:r>
              <a:rPr lang="en-US" sz="2800" b="1" i="1" dirty="0">
                <a:solidFill>
                  <a:srgbClr val="C00000"/>
                </a:solidFill>
                <a:latin typeface="Arial" panose="020B0604020202020204" pitchFamily="34" charset="0"/>
                <a:cs typeface="Arial" panose="020B0604020202020204" pitchFamily="34" charset="0"/>
              </a:rPr>
              <a:t>a. </a:t>
            </a:r>
            <a:r>
              <a:rPr lang="en-US" sz="2800" b="1" i="1" dirty="0" err="1">
                <a:solidFill>
                  <a:srgbClr val="C00000"/>
                </a:solidFill>
                <a:latin typeface="Arial" panose="020B0604020202020204" pitchFamily="34" charset="0"/>
                <a:cs typeface="Arial" panose="020B0604020202020204" pitchFamily="34" charset="0"/>
              </a:rPr>
              <a:t>Mặt</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trận</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dân</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tộc</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thống</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nhất</a:t>
            </a:r>
            <a:endParaRPr lang="en-US" sz="2800" b="1" i="1" dirty="0">
              <a:solidFill>
                <a:srgbClr val="C00000"/>
              </a:solidFill>
              <a:latin typeface="Arial" panose="020B0604020202020204" pitchFamily="34" charset="0"/>
              <a:cs typeface="Arial" panose="020B0604020202020204" pitchFamily="34" charset="0"/>
            </a:endParaRPr>
          </a:p>
          <a:p>
            <a:pPr marL="514350" indent="-514350" algn="just">
              <a:buAutoNum type="alphaLcPeriod"/>
              <a:defRPr/>
            </a:pPr>
            <a:endParaRPr lang="en-US" sz="2800" b="1" i="1" dirty="0">
              <a:solidFill>
                <a:schemeClr val="accent2">
                  <a:lumMod val="50000"/>
                </a:schemeClr>
              </a:solidFill>
              <a:latin typeface="Arial" panose="020B0604020202020204" pitchFamily="34" charset="0"/>
              <a:cs typeface="Arial" panose="020B0604020202020204" pitchFamily="34" charset="0"/>
            </a:endParaRPr>
          </a:p>
          <a:p>
            <a:pPr marL="514350" indent="-514350" algn="just">
              <a:buAutoNum type="alphaLcPeriod"/>
              <a:defRPr/>
            </a:pPr>
            <a:endParaRPr lang="en-US" sz="2800" b="1" i="1" dirty="0">
              <a:solidFill>
                <a:schemeClr val="accent2">
                  <a:lumMod val="50000"/>
                </a:schemeClr>
              </a:solidFill>
              <a:latin typeface="Arial" panose="020B0604020202020204" pitchFamily="34" charset="0"/>
              <a:cs typeface="Arial" panose="020B0604020202020204" pitchFamily="34" charset="0"/>
            </a:endParaRPr>
          </a:p>
          <a:p>
            <a:pPr marL="514350" indent="-514350" algn="just">
              <a:buAutoNum type="alphaLcPeriod"/>
              <a:defRPr/>
            </a:pPr>
            <a:endParaRPr lang="en-US" sz="2800" b="1" i="1" dirty="0">
              <a:solidFill>
                <a:schemeClr val="accent2">
                  <a:lumMod val="50000"/>
                </a:schemeClr>
              </a:solidFill>
              <a:latin typeface="Arial" panose="020B0604020202020204" pitchFamily="34" charset="0"/>
              <a:cs typeface="Arial" panose="020B0604020202020204" pitchFamily="34" charset="0"/>
            </a:endParaRPr>
          </a:p>
          <a:p>
            <a:pPr marL="0" indent="0" algn="just">
              <a:buNone/>
            </a:pP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tổ</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chính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trị</a:t>
            </a:r>
            <a:r>
              <a:rPr lang="en-US" sz="2400" dirty="0">
                <a:solidFill>
                  <a:schemeClr val="tx1"/>
                </a:solidFill>
                <a:latin typeface="Arial" panose="020B0604020202020204" pitchFamily="34" charset="0"/>
                <a:cs typeface="Arial" panose="020B0604020202020204" pitchFamily="34" charset="0"/>
              </a:rPr>
              <a:t> - </a:t>
            </a:r>
            <a:r>
              <a:rPr lang="en-US" sz="2400" dirty="0" err="1">
                <a:solidFill>
                  <a:schemeClr val="tx1"/>
                </a:solidFill>
                <a:latin typeface="Arial" panose="020B0604020202020204" pitchFamily="34" charset="0"/>
                <a:cs typeface="Arial" panose="020B0604020202020204" pitchFamily="34" charset="0"/>
              </a:rPr>
              <a:t>xã</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hội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rộng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rãi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tập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hợp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đảo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giai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cấp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tầng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lớp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dân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tộc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tôn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giáo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đảng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tổ</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nhân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yêu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nước</a:t>
            </a:r>
            <a:r>
              <a:rPr lang="en-US" sz="2400" dirty="0">
                <a:solidFill>
                  <a:schemeClr val="tx1"/>
                </a:solidFill>
                <a:latin typeface="Arial" panose="020B0604020202020204" pitchFamily="34" charset="0"/>
                <a:cs typeface="Arial" panose="020B0604020202020204" pitchFamily="34" charset="0"/>
              </a:rPr>
              <a:t> ở </a:t>
            </a:r>
            <a:r>
              <a:rPr lang="en-US" sz="2400" dirty="0" err="1">
                <a:solidFill>
                  <a:schemeClr val="tx1"/>
                </a:solidFill>
                <a:latin typeface="Arial" panose="020B0604020202020204" pitchFamily="34" charset="0"/>
                <a:cs typeface="Arial" panose="020B0604020202020204" pitchFamily="34" charset="0"/>
              </a:rPr>
              <a:t>trong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ngoài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nước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phấn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đấu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vì</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mục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tiêu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chung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độc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lập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thống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nhất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Tổ</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quốc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tự</a:t>
            </a:r>
            <a:r>
              <a:rPr lang="en-US" sz="2400" dirty="0">
                <a:solidFill>
                  <a:schemeClr val="tx1"/>
                </a:solidFill>
                <a:latin typeface="Arial" panose="020B0604020202020204" pitchFamily="34" charset="0"/>
                <a:cs typeface="Arial" panose="020B0604020202020204" pitchFamily="34" charset="0"/>
              </a:rPr>
              <a:t> do, </a:t>
            </a:r>
            <a:r>
              <a:rPr lang="en-US" sz="2400" dirty="0" err="1">
                <a:solidFill>
                  <a:schemeClr val="tx1"/>
                </a:solidFill>
                <a:latin typeface="Arial" panose="020B0604020202020204" pitchFamily="34" charset="0"/>
                <a:cs typeface="Arial" panose="020B0604020202020204" pitchFamily="34" charset="0"/>
              </a:rPr>
              <a:t>hạnh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phúc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nhân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dân</a:t>
            </a:r>
            <a:endParaRPr lang="en-US" sz="2400" dirty="0">
              <a:solidFill>
                <a:schemeClr val="tx1"/>
              </a:solidFill>
              <a:latin typeface="Arial" panose="020B0604020202020204" pitchFamily="34" charset="0"/>
              <a:cs typeface="Arial" panose="020B0604020202020204" pitchFamily="34" charset="0"/>
            </a:endParaRPr>
          </a:p>
          <a:p>
            <a:pPr marL="514350" indent="-514350" algn="just">
              <a:buNone/>
              <a:defRPr/>
            </a:pPr>
            <a:endParaRPr lang="en-US" sz="2800" dirty="0">
              <a:latin typeface="Arial" panose="020B0604020202020204" pitchFamily="34" charset="0"/>
              <a:cs typeface="Arial" panose="020B0604020202020204" pitchFamily="34" charset="0"/>
            </a:endParaRPr>
          </a:p>
        </p:txBody>
      </p:sp>
      <p:sp>
        <p:nvSpPr>
          <p:cNvPr id="3379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B1897A2F-436A-4386-B35F-2EA0E34B34F1}" type="slidenum">
              <a:rPr lang="en-US" smtClean="0"/>
              <a:pPr/>
              <a:t>19</a:t>
            </a:fld>
            <a:endParaRPr lang="en-US"/>
          </a:p>
        </p:txBody>
      </p:sp>
      <p:sp>
        <p:nvSpPr>
          <p:cNvPr id="2" name="Rectangle 1"/>
          <p:cNvSpPr/>
          <p:nvPr/>
        </p:nvSpPr>
        <p:spPr>
          <a:xfrm>
            <a:off x="801756" y="1690658"/>
            <a:ext cx="9302547" cy="923330"/>
          </a:xfrm>
          <a:prstGeom prst="rect">
            <a:avLst/>
          </a:prstGeom>
          <a:noFill/>
        </p:spPr>
        <p:txBody>
          <a:bodyPr wrap="none" lIns="91440" tIns="45720" rIns="91440" bIns="45720">
            <a:spAutoFit/>
          </a:bodyPr>
          <a:lstStyle/>
          <a:p>
            <a:pPr algn="ctr"/>
            <a:r>
              <a:rPr lang="en-US" sz="54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Mặt</a:t>
            </a: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 </a:t>
            </a:r>
            <a:r>
              <a:rPr lang="en-US" sz="54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trận</a:t>
            </a: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 </a:t>
            </a:r>
            <a:r>
              <a:rPr lang="en-US" sz="54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dân</a:t>
            </a: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 </a:t>
            </a:r>
            <a:r>
              <a:rPr lang="en-US" sz="54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tộc</a:t>
            </a: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 </a:t>
            </a:r>
            <a:r>
              <a:rPr lang="en-US" sz="54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thống</a:t>
            </a: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 </a:t>
            </a:r>
            <a:r>
              <a:rPr lang="en-US" sz="54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nhất</a:t>
            </a:r>
            <a:endPar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4002" y="2333767"/>
            <a:ext cx="3054475" cy="3217275"/>
          </a:xfrm>
          <a:prstGeom prst="rect">
            <a:avLst/>
          </a:prstGeom>
        </p:spPr>
      </p:pic>
    </p:spTree>
    <p:extLst>
      <p:ext uri="{BB962C8B-B14F-4D97-AF65-F5344CB8AC3E}">
        <p14:creationId xmlns:p14="http://schemas.microsoft.com/office/powerpoint/2010/main" val="3717862716"/>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0" presetClass="entr" presetSubtype="0" fill="hold" grpId="0" nodeType="clickEffect">
                                  <p:stCondLst>
                                    <p:cond delay="0"/>
                                  </p:stCondLst>
                                  <p:iterate type="lt">
                                    <p:tmPct val="10000"/>
                                  </p:iterate>
                                  <p:childTnLst>
                                    <p:set>
                                      <p:cBhvr>
                                        <p:cTn id="10" dur="1" fill="hold">
                                          <p:stCondLst>
                                            <p:cond delay="0"/>
                                          </p:stCondLst>
                                        </p:cTn>
                                        <p:tgtEl>
                                          <p:spTgt spid="60419">
                                            <p:txEl>
                                              <p:pRg st="0" end="0"/>
                                            </p:txEl>
                                          </p:spTgt>
                                        </p:tgtEl>
                                        <p:attrNameLst>
                                          <p:attrName>style.visibility</p:attrName>
                                        </p:attrNameLst>
                                      </p:cBhvr>
                                      <p:to>
                                        <p:strVal val="visible"/>
                                      </p:to>
                                    </p:set>
                                    <p:animEffect transition="in" filter="fade">
                                      <p:cBhvr>
                                        <p:cTn id="11" dur="1000"/>
                                        <p:tgtEl>
                                          <p:spTgt spid="60419">
                                            <p:txEl>
                                              <p:pRg st="0" end="0"/>
                                            </p:txEl>
                                          </p:spTgt>
                                        </p:tgtEl>
                                      </p:cBhvr>
                                    </p:animEffect>
                                    <p:anim calcmode="lin" valueType="num">
                                      <p:cBhvr>
                                        <p:cTn id="12" dur="1000" fill="hold"/>
                                        <p:tgtEl>
                                          <p:spTgt spid="60419">
                                            <p:txEl>
                                              <p:pRg st="0" end="0"/>
                                            </p:txEl>
                                          </p:spTgt>
                                        </p:tgtEl>
                                        <p:attrNameLst>
                                          <p:attrName>ppt_x</p:attrName>
                                        </p:attrNameLst>
                                      </p:cBhvr>
                                      <p:tavLst>
                                        <p:tav tm="0">
                                          <p:val>
                                            <p:strVal val="#ppt_x-.1"/>
                                          </p:val>
                                        </p:tav>
                                        <p:tav tm="100000">
                                          <p:val>
                                            <p:strVal val="#ppt_x"/>
                                          </p:val>
                                        </p:tav>
                                      </p:tavLst>
                                    </p:anim>
                                    <p:anim calcmode="lin" valueType="num">
                                      <p:cBhvr>
                                        <p:cTn id="13" dur="1000" fill="hold"/>
                                        <p:tgtEl>
                                          <p:spTgt spid="604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041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929148" y="575187"/>
            <a:ext cx="9306232" cy="929148"/>
          </a:xfrm>
        </p:spPr>
        <p:txBody>
          <a:bodyPr>
            <a:noAutofit/>
          </a:bodyPr>
          <a:lstStyle/>
          <a:p>
            <a:pPr algn="ctr"/>
            <a:r>
              <a:rPr lang="en-US" altLang="en-US" b="1" u="sng" dirty="0">
                <a:solidFill>
                  <a:schemeClr val="tx1"/>
                </a:solidFill>
                <a:latin typeface="Arial" panose="020B0604020202020204" pitchFamily="34" charset="0"/>
                <a:cs typeface="Arial" panose="020B0604020202020204" pitchFamily="34" charset="0"/>
              </a:rPr>
              <a:t>KẾT CẤU CHƯƠNG</a:t>
            </a:r>
            <a:r>
              <a:rPr lang="en-US" altLang="en-US" sz="5400" b="1" u="sng" dirty="0">
                <a:solidFill>
                  <a:schemeClr val="tx1"/>
                </a:solidFill>
                <a:latin typeface="Arial" panose="020B0604020202020204" pitchFamily="34" charset="0"/>
                <a:cs typeface="Arial" panose="020B0604020202020204" pitchFamily="34" charset="0"/>
              </a:rPr>
              <a:t/>
            </a:r>
            <a:br>
              <a:rPr lang="en-US" altLang="en-US" sz="5400" b="1" u="sng" dirty="0">
                <a:solidFill>
                  <a:schemeClr val="tx1"/>
                </a:solidFill>
                <a:latin typeface="Arial" panose="020B0604020202020204" pitchFamily="34" charset="0"/>
                <a:cs typeface="Arial" panose="020B0604020202020204" pitchFamily="34" charset="0"/>
              </a:rPr>
            </a:br>
            <a:endParaRPr lang="en-US" altLang="en-US" sz="5400" b="1" u="sng" dirty="0">
              <a:solidFill>
                <a:schemeClr val="tx1"/>
              </a:solidFill>
              <a:latin typeface="Arial" panose="020B0604020202020204" pitchFamily="34" charset="0"/>
              <a:cs typeface="Arial" panose="020B0604020202020204" pitchFamily="34" charset="0"/>
            </a:endParaRPr>
          </a:p>
        </p:txBody>
      </p:sp>
      <p:sp>
        <p:nvSpPr>
          <p:cNvPr id="7181" name="Rectangle 2"/>
          <p:cNvSpPr>
            <a:spLocks noChangeArrowheads="1"/>
          </p:cNvSpPr>
          <p:nvPr/>
        </p:nvSpPr>
        <p:spPr bwMode="auto">
          <a:xfrm>
            <a:off x="2393952" y="2098675"/>
            <a:ext cx="9188449" cy="369888"/>
          </a:xfrm>
          <a:prstGeom prst="rect">
            <a:avLst/>
          </a:prstGeom>
          <a:noFill/>
          <a:ln w="9525">
            <a:noFill/>
            <a:miter lim="800000"/>
            <a:headEnd/>
            <a:tailEnd/>
          </a:ln>
        </p:spPr>
        <p:txBody>
          <a:bodyPr>
            <a:spAutoFit/>
          </a:bodyPr>
          <a:lstStyle/>
          <a:p>
            <a:r>
              <a:rPr lang="en-US" altLang="en-US" b="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graphicFrame>
        <p:nvGraphicFramePr>
          <p:cNvPr id="15" name="Diagram 14"/>
          <p:cNvGraphicFramePr/>
          <p:nvPr>
            <p:extLst>
              <p:ext uri="{D42A27DB-BD31-4B8C-83A1-F6EECF244321}">
                <p14:modId xmlns:p14="http://schemas.microsoft.com/office/powerpoint/2010/main" val="998284603"/>
              </p:ext>
            </p:extLst>
          </p:nvPr>
        </p:nvGraphicFramePr>
        <p:xfrm>
          <a:off x="0" y="1504336"/>
          <a:ext cx="12000271" cy="4601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874184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40813197"/>
              </p:ext>
            </p:extLst>
          </p:nvPr>
        </p:nvGraphicFramePr>
        <p:xfrm>
          <a:off x="259307" y="1782765"/>
          <a:ext cx="11932693" cy="409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txBox="1">
            <a:spLocks/>
          </p:cNvSpPr>
          <p:nvPr/>
        </p:nvSpPr>
        <p:spPr>
          <a:xfrm>
            <a:off x="2477769" y="6033204"/>
            <a:ext cx="7731760" cy="513005"/>
          </a:xfrm>
          <a:prstGeom prst="rect">
            <a:avLst/>
          </a:prstGeom>
        </p:spPr>
        <p:style>
          <a:lnRef idx="2">
            <a:schemeClr val="dk1"/>
          </a:lnRef>
          <a:fillRef idx="1">
            <a:schemeClr val="lt1"/>
          </a:fillRef>
          <a:effectRef idx="0">
            <a:schemeClr val="dk1"/>
          </a:effectRef>
          <a:fontRef idx="minor">
            <a:schemeClr val="dk1"/>
          </a:fontRef>
        </p:style>
        <p:txBody>
          <a:bodyPr lIns="0" rIns="0" bIns="0" anchor="b"/>
          <a:lstStyle/>
          <a:p>
            <a:pPr algn="just">
              <a:defRPr/>
            </a:pP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Các</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hình</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thức</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mặt</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trận</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dân</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tộc</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thống</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nhất</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ở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nước</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ta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từ</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1930 </a:t>
            </a:r>
            <a:r>
              <a:rPr lang="en-US" sz="2000" b="1" dirty="0" err="1">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đến</a:t>
            </a:r>
            <a:r>
              <a:rPr lang="en-US" sz="2000" b="1" dirty="0">
                <a:ln w="10541" cmpd="sng">
                  <a:solidFill>
                    <a:schemeClr val="accent1">
                      <a:shade val="88000"/>
                      <a:satMod val="110000"/>
                    </a:schemeClr>
                  </a:solidFill>
                  <a:prstDash val="solid"/>
                </a:ln>
                <a:latin typeface="Arial" panose="020B0604020202020204" pitchFamily="34" charset="0"/>
                <a:ea typeface="+mj-ea"/>
                <a:cs typeface="Arial" panose="020B0604020202020204" pitchFamily="34" charset="0"/>
              </a:rPr>
              <a:t> nay</a:t>
            </a:r>
          </a:p>
        </p:txBody>
      </p:sp>
      <p:sp>
        <p:nvSpPr>
          <p:cNvPr id="26628" name="Rectangle 7"/>
          <p:cNvSpPr>
            <a:spLocks noChangeArrowheads="1"/>
          </p:cNvSpPr>
          <p:nvPr/>
        </p:nvSpPr>
        <p:spPr bwMode="auto">
          <a:xfrm>
            <a:off x="1059407" y="311791"/>
            <a:ext cx="10568485" cy="978729"/>
          </a:xfrm>
          <a:prstGeom prst="rect">
            <a:avLst/>
          </a:prstGeom>
          <a:solidFill>
            <a:schemeClr val="bg1"/>
          </a:solidFill>
          <a:ln>
            <a:noFill/>
          </a:ln>
        </p:spPr>
        <p:txBody>
          <a:bodyPr wrap="square">
            <a:spAutoFit/>
          </a:bodyPr>
          <a:lstStyle/>
          <a:p>
            <a:pPr algn="just">
              <a:lnSpc>
                <a:spcPct val="80000"/>
              </a:lnSpc>
              <a:buClr>
                <a:srgbClr val="F69645"/>
              </a:buClr>
            </a:pPr>
            <a:r>
              <a:rPr lang="en-US" sz="2400" dirty="0" err="1">
                <a:latin typeface="Arial" panose="020B0604020202020204" pitchFamily="34" charset="0"/>
                <a:cs typeface="Arial" panose="020B0604020202020204" pitchFamily="34" charset="0"/>
              </a:rPr>
              <a:t>Tuỳ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gọi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vì</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mục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tiêu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quốc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tự</a:t>
            </a:r>
            <a:r>
              <a:rPr lang="en-US" sz="2400" dirty="0">
                <a:latin typeface="Arial" panose="020B0604020202020204" pitchFamily="34" charset="0"/>
                <a:cs typeface="Arial" panose="020B0604020202020204" pitchFamily="34" charset="0"/>
              </a:rPr>
              <a:t> do </a:t>
            </a:r>
            <a:r>
              <a:rPr lang="en-US" sz="2400" dirty="0" err="1">
                <a:latin typeface="Arial" panose="020B0604020202020204" pitchFamily="34" charset="0"/>
                <a:cs typeface="Arial" panose="020B0604020202020204" pitchFamily="34" charset="0"/>
              </a:rPr>
              <a:t>hạnh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phúc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8942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barn(inVertical)">
                                      <p:cBhvr>
                                        <p:cTn id="7" dur="500"/>
                                        <p:tgtEl>
                                          <p:spTgt spid="2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66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08" name="Text Box 7"/>
          <p:cNvSpPr txBox="1">
            <a:spLocks noChangeArrowheads="1"/>
          </p:cNvSpPr>
          <p:nvPr/>
        </p:nvSpPr>
        <p:spPr bwMode="gray">
          <a:xfrm>
            <a:off x="1844675" y="514352"/>
            <a:ext cx="684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400" b="1" dirty="0">
                <a:solidFill>
                  <a:schemeClr val="bg1"/>
                </a:solidFill>
                <a:latin typeface="Arial" panose="020B0604020202020204" pitchFamily="34" charset="0"/>
                <a:cs typeface="Arial" panose="020B0604020202020204" pitchFamily="34" charset="0"/>
              </a:rPr>
              <a:t>b</a:t>
            </a:r>
          </a:p>
        </p:txBody>
      </p:sp>
      <p:grpSp>
        <p:nvGrpSpPr>
          <p:cNvPr id="3" name="Group 8"/>
          <p:cNvGrpSpPr>
            <a:grpSpLocks/>
          </p:cNvGrpSpPr>
          <p:nvPr/>
        </p:nvGrpSpPr>
        <p:grpSpPr bwMode="auto">
          <a:xfrm>
            <a:off x="1524001" y="1757364"/>
            <a:ext cx="2170113" cy="4030663"/>
            <a:chOff x="0" y="1299"/>
            <a:chExt cx="1367" cy="2539"/>
          </a:xfrm>
        </p:grpSpPr>
        <p:sp>
          <p:nvSpPr>
            <p:cNvPr id="35891" name="AutoShape 9"/>
            <p:cNvSpPr>
              <a:spLocks noChangeArrowheads="1"/>
            </p:cNvSpPr>
            <p:nvPr/>
          </p:nvSpPr>
          <p:spPr bwMode="gray">
            <a:xfrm>
              <a:off x="0" y="1490"/>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2" name="AutoShape 10"/>
            <p:cNvSpPr>
              <a:spLocks noChangeArrowheads="1"/>
            </p:cNvSpPr>
            <p:nvPr/>
          </p:nvSpPr>
          <p:spPr bwMode="gray">
            <a:xfrm>
              <a:off x="21" y="1495"/>
              <a:ext cx="1322" cy="176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3" name="AutoShape 11"/>
            <p:cNvSpPr>
              <a:spLocks noChangeArrowheads="1"/>
            </p:cNvSpPr>
            <p:nvPr/>
          </p:nvSpPr>
          <p:spPr bwMode="gray">
            <a:xfrm>
              <a:off x="32" y="2795"/>
              <a:ext cx="1304" cy="447"/>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4" name="AutoShape 12"/>
            <p:cNvSpPr>
              <a:spLocks noChangeArrowheads="1"/>
            </p:cNvSpPr>
            <p:nvPr/>
          </p:nvSpPr>
          <p:spPr bwMode="gray">
            <a:xfrm>
              <a:off x="32" y="1509"/>
              <a:ext cx="1304" cy="446"/>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5" name="AutoShape 13"/>
            <p:cNvSpPr>
              <a:spLocks noChangeArrowheads="1"/>
            </p:cNvSpPr>
            <p:nvPr/>
          </p:nvSpPr>
          <p:spPr bwMode="gray">
            <a:xfrm>
              <a:off x="4" y="3290"/>
              <a:ext cx="1363" cy="548"/>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6" name="AutoShape 14"/>
            <p:cNvSpPr>
              <a:spLocks noChangeArrowheads="1"/>
            </p:cNvSpPr>
            <p:nvPr/>
          </p:nvSpPr>
          <p:spPr bwMode="gray">
            <a:xfrm>
              <a:off x="32" y="3305"/>
              <a:ext cx="1304" cy="446"/>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grpSp>
          <p:nvGrpSpPr>
            <p:cNvPr id="35897" name="Group 15"/>
            <p:cNvGrpSpPr>
              <a:grpSpLocks/>
            </p:cNvGrpSpPr>
            <p:nvPr/>
          </p:nvGrpSpPr>
          <p:grpSpPr bwMode="auto">
            <a:xfrm>
              <a:off x="469" y="1299"/>
              <a:ext cx="405" cy="392"/>
              <a:chOff x="1289" y="587"/>
              <a:chExt cx="668" cy="647"/>
            </a:xfrm>
          </p:grpSpPr>
          <p:sp>
            <p:nvSpPr>
              <p:cNvPr id="35900" name="Oval 16"/>
              <p:cNvSpPr>
                <a:spLocks noChangeArrowheads="1"/>
              </p:cNvSpPr>
              <p:nvPr/>
            </p:nvSpPr>
            <p:spPr bwMode="gray">
              <a:xfrm>
                <a:off x="1289" y="646"/>
                <a:ext cx="668" cy="54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en-US" altLang="en-US" dirty="0">
                  <a:latin typeface="Arial" panose="020B0604020202020204" pitchFamily="34" charset="0"/>
                  <a:cs typeface="Arial" panose="020B0604020202020204" pitchFamily="34" charset="0"/>
                </a:endParaRPr>
              </a:p>
            </p:txBody>
          </p:sp>
          <p:sp>
            <p:nvSpPr>
              <p:cNvPr id="35901" name="Oval 17"/>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902" name="Oval 18"/>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903" name="Oval 19"/>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904" name="Oval 20"/>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grpSp>
        <p:sp>
          <p:nvSpPr>
            <p:cNvPr id="35898" name="Text Box 21">
              <a:hlinkClick r:id="rId2" action="ppaction://hlinksldjump"/>
            </p:cNvPr>
            <p:cNvSpPr txBox="1">
              <a:spLocks noChangeArrowheads="1"/>
            </p:cNvSpPr>
            <p:nvPr/>
          </p:nvSpPr>
          <p:spPr bwMode="gray">
            <a:xfrm>
              <a:off x="564" y="1384"/>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000" b="1" dirty="0">
                  <a:solidFill>
                    <a:srgbClr val="000000"/>
                  </a:solidFill>
                  <a:latin typeface="Arial" panose="020B0604020202020204" pitchFamily="34" charset="0"/>
                  <a:cs typeface="Arial" panose="020B0604020202020204" pitchFamily="34" charset="0"/>
                </a:rPr>
                <a:t>1</a:t>
              </a:r>
            </a:p>
          </p:txBody>
        </p:sp>
        <p:sp>
          <p:nvSpPr>
            <p:cNvPr id="35899" name="Text Box 22"/>
            <p:cNvSpPr txBox="1">
              <a:spLocks noChangeArrowheads="1"/>
            </p:cNvSpPr>
            <p:nvPr/>
          </p:nvSpPr>
          <p:spPr bwMode="gray">
            <a:xfrm>
              <a:off x="0" y="1680"/>
              <a:ext cx="1296"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sz="2000" dirty="0">
                  <a:latin typeface="Arial" panose="020B0604020202020204" pitchFamily="34" charset="0"/>
                  <a:cs typeface="Arial" panose="020B0604020202020204" pitchFamily="34" charset="0"/>
                </a:rPr>
                <a:t>Phải được xây dựng trên nền tảng liên minh công nhân - nông dân - trí thức và đặt dưới sự lãnh đạo của Đảng</a:t>
              </a:r>
              <a:r>
                <a:rPr lang="en-US" altLang="en-US" sz="2000" dirty="0">
                  <a:solidFill>
                    <a:schemeClr val="bg1"/>
                  </a:solidFill>
                  <a:latin typeface="Arial" panose="020B0604020202020204" pitchFamily="34" charset="0"/>
                  <a:cs typeface="Arial" panose="020B0604020202020204" pitchFamily="34" charset="0"/>
                </a:rPr>
                <a:t> </a:t>
              </a:r>
            </a:p>
          </p:txBody>
        </p:sp>
      </p:grpSp>
      <p:grpSp>
        <p:nvGrpSpPr>
          <p:cNvPr id="6" name="Group 37"/>
          <p:cNvGrpSpPr>
            <a:grpSpLocks/>
          </p:cNvGrpSpPr>
          <p:nvPr/>
        </p:nvGrpSpPr>
        <p:grpSpPr bwMode="auto">
          <a:xfrm>
            <a:off x="5093494" y="1722437"/>
            <a:ext cx="2170113" cy="4030663"/>
            <a:chOff x="3692" y="1299"/>
            <a:chExt cx="1367" cy="2539"/>
          </a:xfrm>
        </p:grpSpPr>
        <p:sp>
          <p:nvSpPr>
            <p:cNvPr id="35864" name="AutoShape 38"/>
            <p:cNvSpPr>
              <a:spLocks noChangeArrowheads="1"/>
            </p:cNvSpPr>
            <p:nvPr/>
          </p:nvSpPr>
          <p:spPr bwMode="gray">
            <a:xfrm>
              <a:off x="3696" y="1490"/>
              <a:ext cx="1363" cy="1800"/>
            </a:xfrm>
            <a:prstGeom prst="roundRect">
              <a:avLst>
                <a:gd name="adj" fmla="val 17509"/>
              </a:avLst>
            </a:prstGeom>
            <a:gradFill rotWithShape="1">
              <a:gsLst>
                <a:gs pos="0">
                  <a:srgbClr val="C16237"/>
                </a:gs>
                <a:gs pos="100000">
                  <a:srgbClr val="AB4E47"/>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2000" dirty="0">
                <a:latin typeface="Arial" panose="020B0604020202020204" pitchFamily="34" charset="0"/>
                <a:cs typeface="Arial" panose="020B0604020202020204" pitchFamily="34" charset="0"/>
              </a:endParaRPr>
            </a:p>
          </p:txBody>
        </p:sp>
        <p:sp>
          <p:nvSpPr>
            <p:cNvPr id="35865" name="AutoShape 39"/>
            <p:cNvSpPr>
              <a:spLocks noChangeArrowheads="1"/>
            </p:cNvSpPr>
            <p:nvPr/>
          </p:nvSpPr>
          <p:spPr bwMode="gray">
            <a:xfrm>
              <a:off x="3717" y="1495"/>
              <a:ext cx="1322" cy="1766"/>
            </a:xfrm>
            <a:prstGeom prst="roundRect">
              <a:avLst>
                <a:gd name="adj" fmla="val 16667"/>
              </a:avLst>
            </a:prstGeom>
            <a:solidFill>
              <a:srgbClr val="E98B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2000" dirty="0">
                <a:latin typeface="Arial" panose="020B0604020202020204" pitchFamily="34" charset="0"/>
                <a:cs typeface="Arial" panose="020B0604020202020204" pitchFamily="34" charset="0"/>
              </a:endParaRPr>
            </a:p>
          </p:txBody>
        </p:sp>
        <p:sp>
          <p:nvSpPr>
            <p:cNvPr id="35866" name="AutoShape 40"/>
            <p:cNvSpPr>
              <a:spLocks noChangeArrowheads="1"/>
            </p:cNvSpPr>
            <p:nvPr/>
          </p:nvSpPr>
          <p:spPr bwMode="gray">
            <a:xfrm>
              <a:off x="3728" y="2795"/>
              <a:ext cx="1304" cy="447"/>
            </a:xfrm>
            <a:prstGeom prst="roundRect">
              <a:avLst>
                <a:gd name="adj" fmla="val 50000"/>
              </a:avLst>
            </a:prstGeom>
            <a:gradFill rotWithShape="1">
              <a:gsLst>
                <a:gs pos="0">
                  <a:srgbClr val="E98B65"/>
                </a:gs>
                <a:gs pos="100000">
                  <a:srgbClr val="F2BC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2000" dirty="0">
                <a:latin typeface="Arial" panose="020B0604020202020204" pitchFamily="34" charset="0"/>
                <a:cs typeface="Arial" panose="020B0604020202020204" pitchFamily="34" charset="0"/>
              </a:endParaRPr>
            </a:p>
          </p:txBody>
        </p:sp>
        <p:sp>
          <p:nvSpPr>
            <p:cNvPr id="35867" name="AutoShape 41"/>
            <p:cNvSpPr>
              <a:spLocks noChangeArrowheads="1"/>
            </p:cNvSpPr>
            <p:nvPr/>
          </p:nvSpPr>
          <p:spPr bwMode="gray">
            <a:xfrm>
              <a:off x="3728" y="1509"/>
              <a:ext cx="1304" cy="446"/>
            </a:xfrm>
            <a:prstGeom prst="roundRect">
              <a:avLst>
                <a:gd name="adj" fmla="val 50000"/>
              </a:avLst>
            </a:prstGeom>
            <a:gradFill rotWithShape="1">
              <a:gsLst>
                <a:gs pos="0">
                  <a:srgbClr val="F8D8CC"/>
                </a:gs>
                <a:gs pos="100000">
                  <a:srgbClr val="E98B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2000" dirty="0">
                <a:latin typeface="Arial" panose="020B0604020202020204" pitchFamily="34" charset="0"/>
                <a:cs typeface="Arial" panose="020B0604020202020204" pitchFamily="34" charset="0"/>
              </a:endParaRPr>
            </a:p>
          </p:txBody>
        </p:sp>
        <p:grpSp>
          <p:nvGrpSpPr>
            <p:cNvPr id="35868" name="Group 42"/>
            <p:cNvGrpSpPr>
              <a:grpSpLocks/>
            </p:cNvGrpSpPr>
            <p:nvPr/>
          </p:nvGrpSpPr>
          <p:grpSpPr bwMode="auto">
            <a:xfrm>
              <a:off x="4165" y="1299"/>
              <a:ext cx="405" cy="392"/>
              <a:chOff x="1289" y="587"/>
              <a:chExt cx="668" cy="647"/>
            </a:xfrm>
          </p:grpSpPr>
          <p:sp>
            <p:nvSpPr>
              <p:cNvPr id="35873" name="Oval 43"/>
              <p:cNvSpPr>
                <a:spLocks noChangeArrowheads="1"/>
              </p:cNvSpPr>
              <p:nvPr/>
            </p:nvSpPr>
            <p:spPr bwMode="gray">
              <a:xfrm>
                <a:off x="1289" y="624"/>
                <a:ext cx="668" cy="585"/>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en-US" altLang="en-US" sz="2000" dirty="0">
                  <a:latin typeface="Arial" panose="020B0604020202020204" pitchFamily="34" charset="0"/>
                  <a:cs typeface="Arial" panose="020B0604020202020204" pitchFamily="34" charset="0"/>
                </a:endParaRPr>
              </a:p>
            </p:txBody>
          </p:sp>
          <p:sp>
            <p:nvSpPr>
              <p:cNvPr id="35874" name="Oval 44"/>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sz="2000" dirty="0">
                  <a:latin typeface="Arial" panose="020B0604020202020204" pitchFamily="34" charset="0"/>
                  <a:cs typeface="Arial" panose="020B0604020202020204" pitchFamily="34" charset="0"/>
                </a:endParaRPr>
              </a:p>
            </p:txBody>
          </p:sp>
          <p:sp>
            <p:nvSpPr>
              <p:cNvPr id="35875" name="Oval 45"/>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sz="2000" dirty="0">
                  <a:latin typeface="Arial" panose="020B0604020202020204" pitchFamily="34" charset="0"/>
                  <a:cs typeface="Arial" panose="020B0604020202020204" pitchFamily="34" charset="0"/>
                </a:endParaRPr>
              </a:p>
            </p:txBody>
          </p:sp>
          <p:sp>
            <p:nvSpPr>
              <p:cNvPr id="35876" name="Oval 46"/>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sz="2000" dirty="0">
                  <a:latin typeface="Arial" panose="020B0604020202020204" pitchFamily="34" charset="0"/>
                  <a:cs typeface="Arial" panose="020B0604020202020204" pitchFamily="34" charset="0"/>
                </a:endParaRPr>
              </a:p>
            </p:txBody>
          </p:sp>
          <p:sp>
            <p:nvSpPr>
              <p:cNvPr id="35877" name="Oval 47"/>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sz="2000" dirty="0">
                  <a:latin typeface="Arial" panose="020B0604020202020204" pitchFamily="34" charset="0"/>
                  <a:cs typeface="Arial" panose="020B0604020202020204" pitchFamily="34" charset="0"/>
                </a:endParaRPr>
              </a:p>
            </p:txBody>
          </p:sp>
        </p:grpSp>
        <p:sp>
          <p:nvSpPr>
            <p:cNvPr id="35869" name="Text Box 48">
              <a:hlinkClick r:id="rId3" action="ppaction://hlinksldjump"/>
            </p:cNvPr>
            <p:cNvSpPr txBox="1">
              <a:spLocks noChangeArrowheads="1"/>
            </p:cNvSpPr>
            <p:nvPr/>
          </p:nvSpPr>
          <p:spPr bwMode="gray">
            <a:xfrm>
              <a:off x="4250" y="138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400" dirty="0">
                  <a:solidFill>
                    <a:srgbClr val="000000"/>
                  </a:solidFill>
                  <a:latin typeface="Arial" panose="020B0604020202020204" pitchFamily="34" charset="0"/>
                  <a:cs typeface="Arial" panose="020B0604020202020204" pitchFamily="34" charset="0"/>
                </a:rPr>
                <a:t>2</a:t>
              </a:r>
            </a:p>
          </p:txBody>
        </p:sp>
        <p:sp>
          <p:nvSpPr>
            <p:cNvPr id="35870" name="Text Box 49"/>
            <p:cNvSpPr txBox="1">
              <a:spLocks noChangeArrowheads="1"/>
            </p:cNvSpPr>
            <p:nvPr/>
          </p:nvSpPr>
          <p:spPr bwMode="gray">
            <a:xfrm>
              <a:off x="3744" y="1776"/>
              <a:ext cx="1296"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sz="2000" dirty="0">
                  <a:latin typeface="Arial" panose="020B0604020202020204" pitchFamily="34" charset="0"/>
                  <a:cs typeface="Arial" panose="020B0604020202020204" pitchFamily="34" charset="0"/>
                </a:rPr>
                <a:t>Phải hoạt động theo nguyên tắc hiệp thương dân chủ</a:t>
              </a:r>
              <a:endParaRPr lang="en-US" altLang="en-US" sz="2000" dirty="0">
                <a:latin typeface="Arial" panose="020B0604020202020204" pitchFamily="34" charset="0"/>
                <a:cs typeface="Arial" panose="020B0604020202020204" pitchFamily="34" charset="0"/>
              </a:endParaRPr>
            </a:p>
          </p:txBody>
        </p:sp>
        <p:sp>
          <p:nvSpPr>
            <p:cNvPr id="35871" name="AutoShape 50"/>
            <p:cNvSpPr>
              <a:spLocks noChangeArrowheads="1"/>
            </p:cNvSpPr>
            <p:nvPr/>
          </p:nvSpPr>
          <p:spPr bwMode="gray">
            <a:xfrm>
              <a:off x="3692" y="3290"/>
              <a:ext cx="1363" cy="548"/>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2000" dirty="0">
                <a:latin typeface="Arial" panose="020B0604020202020204" pitchFamily="34" charset="0"/>
                <a:cs typeface="Arial" panose="020B0604020202020204" pitchFamily="34" charset="0"/>
              </a:endParaRPr>
            </a:p>
          </p:txBody>
        </p:sp>
        <p:sp>
          <p:nvSpPr>
            <p:cNvPr id="35872" name="AutoShape 51"/>
            <p:cNvSpPr>
              <a:spLocks noChangeArrowheads="1"/>
            </p:cNvSpPr>
            <p:nvPr/>
          </p:nvSpPr>
          <p:spPr bwMode="gray">
            <a:xfrm>
              <a:off x="3720" y="3305"/>
              <a:ext cx="1304" cy="446"/>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2000" dirty="0">
                <a:latin typeface="Arial" panose="020B0604020202020204" pitchFamily="34" charset="0"/>
                <a:cs typeface="Arial" panose="020B0604020202020204" pitchFamily="34" charset="0"/>
              </a:endParaRPr>
            </a:p>
          </p:txBody>
        </p:sp>
      </p:grpSp>
      <p:grpSp>
        <p:nvGrpSpPr>
          <p:cNvPr id="8" name="Group 52"/>
          <p:cNvGrpSpPr>
            <a:grpSpLocks/>
          </p:cNvGrpSpPr>
          <p:nvPr/>
        </p:nvGrpSpPr>
        <p:grpSpPr bwMode="auto">
          <a:xfrm>
            <a:off x="8497888" y="1757364"/>
            <a:ext cx="2170112" cy="4030663"/>
            <a:chOff x="720" y="1299"/>
            <a:chExt cx="1367" cy="2539"/>
          </a:xfrm>
        </p:grpSpPr>
        <p:sp>
          <p:nvSpPr>
            <p:cNvPr id="35850" name="AutoShape 53"/>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51" name="AutoShape 54"/>
            <p:cNvSpPr>
              <a:spLocks noChangeArrowheads="1"/>
            </p:cNvSpPr>
            <p:nvPr/>
          </p:nvSpPr>
          <p:spPr bwMode="gray">
            <a:xfrm>
              <a:off x="741" y="1495"/>
              <a:ext cx="1322" cy="176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52" name="AutoShape 55"/>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53" name="AutoShape 56"/>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54" name="AutoShape 57"/>
            <p:cNvSpPr>
              <a:spLocks noChangeArrowheads="1"/>
            </p:cNvSpPr>
            <p:nvPr/>
          </p:nvSpPr>
          <p:spPr bwMode="gray">
            <a:xfrm>
              <a:off x="724" y="3290"/>
              <a:ext cx="1363" cy="548"/>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55" name="AutoShape 58"/>
            <p:cNvSpPr>
              <a:spLocks noChangeArrowheads="1"/>
            </p:cNvSpPr>
            <p:nvPr/>
          </p:nvSpPr>
          <p:spPr bwMode="gray">
            <a:xfrm>
              <a:off x="752" y="3305"/>
              <a:ext cx="1304" cy="446"/>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grpSp>
          <p:nvGrpSpPr>
            <p:cNvPr id="35856" name="Group 59"/>
            <p:cNvGrpSpPr>
              <a:grpSpLocks/>
            </p:cNvGrpSpPr>
            <p:nvPr/>
          </p:nvGrpSpPr>
          <p:grpSpPr bwMode="auto">
            <a:xfrm>
              <a:off x="1189" y="1299"/>
              <a:ext cx="405" cy="392"/>
              <a:chOff x="1289" y="587"/>
              <a:chExt cx="668" cy="647"/>
            </a:xfrm>
          </p:grpSpPr>
          <p:sp>
            <p:nvSpPr>
              <p:cNvPr id="35859" name="Oval 60"/>
              <p:cNvSpPr>
                <a:spLocks noChangeArrowheads="1"/>
              </p:cNvSpPr>
              <p:nvPr/>
            </p:nvSpPr>
            <p:spPr bwMode="gray">
              <a:xfrm>
                <a:off x="1289" y="646"/>
                <a:ext cx="668" cy="54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en-US" altLang="en-US" dirty="0">
                  <a:latin typeface="Arial" panose="020B0604020202020204" pitchFamily="34" charset="0"/>
                  <a:cs typeface="Arial" panose="020B0604020202020204" pitchFamily="34" charset="0"/>
                </a:endParaRPr>
              </a:p>
            </p:txBody>
          </p:sp>
          <p:sp>
            <p:nvSpPr>
              <p:cNvPr id="35860" name="Oval 61"/>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61" name="Oval 62"/>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62" name="Oval 63"/>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63" name="Oval 64"/>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grpSp>
        <p:sp>
          <p:nvSpPr>
            <p:cNvPr id="35857" name="Text Box 65">
              <a:hlinkClick r:id="rId4" action="ppaction://hlinksldjump"/>
            </p:cNvPr>
            <p:cNvSpPr txBox="1">
              <a:spLocks noChangeArrowheads="1"/>
            </p:cNvSpPr>
            <p:nvPr/>
          </p:nvSpPr>
          <p:spPr bwMode="gray">
            <a:xfrm>
              <a:off x="1283" y="1384"/>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000" dirty="0">
                  <a:solidFill>
                    <a:srgbClr val="000000"/>
                  </a:solidFill>
                  <a:latin typeface="Arial" panose="020B0604020202020204" pitchFamily="34" charset="0"/>
                  <a:cs typeface="Arial" panose="020B0604020202020204" pitchFamily="34" charset="0"/>
                </a:rPr>
                <a:t>3</a:t>
              </a:r>
            </a:p>
          </p:txBody>
        </p:sp>
        <p:sp>
          <p:nvSpPr>
            <p:cNvPr id="35858" name="Text Box 66"/>
            <p:cNvSpPr txBox="1">
              <a:spLocks noChangeArrowheads="1"/>
            </p:cNvSpPr>
            <p:nvPr/>
          </p:nvSpPr>
          <p:spPr bwMode="gray">
            <a:xfrm>
              <a:off x="768" y="1776"/>
              <a:ext cx="1296"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dirty="0">
                  <a:latin typeface="Arial" panose="020B0604020202020204" pitchFamily="34" charset="0"/>
                  <a:cs typeface="Arial" panose="020B0604020202020204" pitchFamily="34" charset="0"/>
                </a:rPr>
                <a:t>Phải đoàn kết lâu dài, chặt chẽ, đoàn kết thật sự, chân thành, thân ái giúp đỡ nhau cùng tiến bộ</a:t>
              </a:r>
              <a:r>
                <a:rPr lang="en-US" altLang="en-US" dirty="0">
                  <a:latin typeface="Arial" panose="020B0604020202020204" pitchFamily="34" charset="0"/>
                  <a:cs typeface="Arial" panose="020B0604020202020204" pitchFamily="34" charset="0"/>
                </a:rPr>
                <a:t> </a:t>
              </a:r>
            </a:p>
          </p:txBody>
        </p:sp>
      </p:grpSp>
      <p:sp>
        <p:nvSpPr>
          <p:cNvPr id="96323" name="WordArt 67"/>
          <p:cNvSpPr>
            <a:spLocks noChangeArrowheads="1" noChangeShapeType="1" noTextEdit="1"/>
          </p:cNvSpPr>
          <p:nvPr/>
        </p:nvSpPr>
        <p:spPr bwMode="auto">
          <a:xfrm>
            <a:off x="1828800" y="5029200"/>
            <a:ext cx="8839200" cy="1447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400" b="1" kern="10" dirty="0">
                <a:effectLst>
                  <a:prstShdw prst="shdw17" dist="17961" dir="2700000">
                    <a:srgbClr val="59008E"/>
                  </a:prstShdw>
                </a:effectLst>
                <a:latin typeface="Arial" panose="020B0604020202020204" pitchFamily="34" charset="0"/>
                <a:cs typeface="Arial" panose="020B0604020202020204" pitchFamily="34" charset="0"/>
              </a:rPr>
              <a:t> TRÊN VÌ NƯỚC, DƯỚI VÌ NHÀ</a:t>
            </a:r>
          </a:p>
          <a:p>
            <a:pPr algn="ctr"/>
            <a:r>
              <a:rPr lang="vi-VN" sz="2400" b="1" kern="10" dirty="0">
                <a:effectLst>
                  <a:prstShdw prst="shdw17" dist="17961" dir="2700000">
                    <a:srgbClr val="59008E"/>
                  </a:prstShdw>
                </a:effectLst>
                <a:latin typeface="Arial" panose="020B0604020202020204" pitchFamily="34" charset="0"/>
                <a:cs typeface="Arial" panose="020B0604020202020204" pitchFamily="34" charset="0"/>
              </a:rPr>
              <a:t>MỘT LÀ ÍCH QUỐC, HAI LÀ LỢI DÂN</a:t>
            </a:r>
            <a:endParaRPr lang="en-US" sz="2400" b="1" kern="10" dirty="0">
              <a:effectLst>
                <a:prstShdw prst="shdw17" dist="17961" dir="2700000">
                  <a:srgbClr val="59008E"/>
                </a:prstShdw>
              </a:effectLst>
              <a:latin typeface="Arial" panose="020B0604020202020204" pitchFamily="34" charset="0"/>
              <a:cs typeface="Arial" panose="020B0604020202020204" pitchFamily="34" charset="0"/>
            </a:endParaRPr>
          </a:p>
        </p:txBody>
      </p:sp>
      <p:sp>
        <p:nvSpPr>
          <p:cNvPr id="35849" name="AutoShape 70">
            <a:hlinkClick r:id="rId5" action="ppaction://hlinksldjump" highlightClick="1"/>
          </p:cNvPr>
          <p:cNvSpPr>
            <a:spLocks noChangeArrowheads="1"/>
          </p:cNvSpPr>
          <p:nvPr/>
        </p:nvSpPr>
        <p:spPr bwMode="auto">
          <a:xfrm>
            <a:off x="9677400" y="6477000"/>
            <a:ext cx="990600" cy="381000"/>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7" name="Rectangle 6"/>
          <p:cNvSpPr/>
          <p:nvPr/>
        </p:nvSpPr>
        <p:spPr>
          <a:xfrm>
            <a:off x="-254142" y="811512"/>
            <a:ext cx="10338086" cy="461665"/>
          </a:xfrm>
          <a:prstGeom prst="rect">
            <a:avLst/>
          </a:prstGeom>
        </p:spPr>
        <p:txBody>
          <a:bodyPr wrap="none">
            <a:spAutoFit/>
          </a:bodyPr>
          <a:lstStyle/>
          <a:p>
            <a:pPr algn="just">
              <a:defRPr/>
            </a:pPr>
            <a:r>
              <a:rPr lang="en-US" sz="2400" b="1" i="1" dirty="0">
                <a:solidFill>
                  <a:srgbClr val="C00000"/>
                </a:solidFill>
                <a:latin typeface="Arial" panose="020B0604020202020204" pitchFamily="34" charset="0"/>
                <a:cs typeface="Arial" panose="020B0604020202020204" pitchFamily="34" charset="0"/>
              </a:rPr>
              <a:t>b. </a:t>
            </a:r>
            <a:r>
              <a:rPr lang="en-US" sz="2400" b="1" i="1" dirty="0" err="1">
                <a:solidFill>
                  <a:srgbClr val="C00000"/>
                </a:solidFill>
                <a:latin typeface="Arial" panose="020B0604020202020204" pitchFamily="34" charset="0"/>
                <a:cs typeface="Arial" panose="020B0604020202020204" pitchFamily="34" charset="0"/>
              </a:rPr>
              <a:t>Nguyên</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tắc</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xây</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dựng</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và</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hoạt</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động</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của</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Mặt</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trận</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dân</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tộc</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thống</a:t>
            </a:r>
            <a:r>
              <a:rPr lang="en-US" sz="2400" b="1" i="1" dirty="0">
                <a:solidFill>
                  <a:srgbClr val="C00000"/>
                </a:solidFill>
                <a:latin typeface="Arial" panose="020B0604020202020204" pitchFamily="34" charset="0"/>
                <a:cs typeface="Arial" panose="020B0604020202020204" pitchFamily="34" charset="0"/>
              </a:rPr>
              <a:t> </a:t>
            </a:r>
            <a:r>
              <a:rPr lang="en-US" sz="2400" b="1" i="1" dirty="0" err="1">
                <a:solidFill>
                  <a:srgbClr val="C00000"/>
                </a:solidFill>
                <a:latin typeface="Arial" panose="020B0604020202020204" pitchFamily="34" charset="0"/>
                <a:cs typeface="Arial" panose="020B0604020202020204" pitchFamily="34" charset="0"/>
              </a:rPr>
              <a:t>nhất</a:t>
            </a:r>
            <a:endParaRPr lang="en-US" sz="2400" b="1" i="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8070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1" presetClass="entr" presetSubtype="0" fill="hold" grpId="0" nodeType="clickEffect">
                                  <p:stCondLst>
                                    <p:cond delay="0"/>
                                  </p:stCondLst>
                                  <p:childTnLst>
                                    <p:set>
                                      <p:cBhvr>
                                        <p:cTn id="24" dur="1" fill="hold">
                                          <p:stCondLst>
                                            <p:cond delay="0"/>
                                          </p:stCondLst>
                                        </p:cTn>
                                        <p:tgtEl>
                                          <p:spTgt spid="96323"/>
                                        </p:tgtEl>
                                        <p:attrNameLst>
                                          <p:attrName>style.visibility</p:attrName>
                                        </p:attrNameLst>
                                      </p:cBhvr>
                                      <p:to>
                                        <p:strVal val="visible"/>
                                      </p:to>
                                    </p:set>
                                    <p:animEffect transition="in" filter="fade">
                                      <p:cBhvr>
                                        <p:cTn id="25" dur="770" decel="100000"/>
                                        <p:tgtEl>
                                          <p:spTgt spid="96323"/>
                                        </p:tgtEl>
                                      </p:cBhvr>
                                    </p:animEffect>
                                    <p:animScale>
                                      <p:cBhvr>
                                        <p:cTn id="26" dur="770" decel="100000"/>
                                        <p:tgtEl>
                                          <p:spTgt spid="96323"/>
                                        </p:tgtEl>
                                      </p:cBhvr>
                                      <p:from x="10000" y="10000"/>
                                      <p:to x="200000" y="450000"/>
                                    </p:animScale>
                                    <p:animScale>
                                      <p:cBhvr>
                                        <p:cTn id="27" dur="1230" accel="100000" fill="hold">
                                          <p:stCondLst>
                                            <p:cond delay="770"/>
                                          </p:stCondLst>
                                        </p:cTn>
                                        <p:tgtEl>
                                          <p:spTgt spid="96323"/>
                                        </p:tgtEl>
                                      </p:cBhvr>
                                      <p:from x="200000" y="450000"/>
                                      <p:to x="100000" y="100000"/>
                                    </p:animScale>
                                    <p:set>
                                      <p:cBhvr>
                                        <p:cTn id="28" dur="770" fill="hold"/>
                                        <p:tgtEl>
                                          <p:spTgt spid="96323"/>
                                        </p:tgtEl>
                                        <p:attrNameLst>
                                          <p:attrName>ppt_x</p:attrName>
                                        </p:attrNameLst>
                                      </p:cBhvr>
                                      <p:to>
                                        <p:strVal val="(0.5)"/>
                                      </p:to>
                                    </p:set>
                                    <p:anim from="(0.5)" to="(#ppt_x)" calcmode="lin" valueType="num">
                                      <p:cBhvr>
                                        <p:cTn id="29" dur="1230" accel="100000" fill="hold">
                                          <p:stCondLst>
                                            <p:cond delay="770"/>
                                          </p:stCondLst>
                                        </p:cTn>
                                        <p:tgtEl>
                                          <p:spTgt spid="96323"/>
                                        </p:tgtEl>
                                        <p:attrNameLst>
                                          <p:attrName>ppt_x</p:attrName>
                                        </p:attrNameLst>
                                      </p:cBhvr>
                                    </p:anim>
                                    <p:set>
                                      <p:cBhvr>
                                        <p:cTn id="30" dur="770" fill="hold"/>
                                        <p:tgtEl>
                                          <p:spTgt spid="96323"/>
                                        </p:tgtEl>
                                        <p:attrNameLst>
                                          <p:attrName>ppt_y</p:attrName>
                                        </p:attrNameLst>
                                      </p:cBhvr>
                                      <p:to>
                                        <p:strVal val="(#ppt_y+0.4)"/>
                                      </p:to>
                                    </p:set>
                                    <p:anim from="(#ppt_y+0.4)" to="(#ppt_y)" calcmode="lin" valueType="num">
                                      <p:cBhvr>
                                        <p:cTn id="31" dur="1230" accel="100000" fill="hold">
                                          <p:stCondLst>
                                            <p:cond delay="770"/>
                                          </p:stCondLst>
                                        </p:cTn>
                                        <p:tgtEl>
                                          <p:spTgt spid="9632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a:grpSpLocks/>
          </p:cNvGrpSpPr>
          <p:nvPr/>
        </p:nvGrpSpPr>
        <p:grpSpPr bwMode="auto">
          <a:xfrm>
            <a:off x="2128864" y="1770854"/>
            <a:ext cx="2170113" cy="4493468"/>
            <a:chOff x="0" y="1299"/>
            <a:chExt cx="1367" cy="2539"/>
          </a:xfrm>
        </p:grpSpPr>
        <p:sp>
          <p:nvSpPr>
            <p:cNvPr id="35891" name="AutoShape 9"/>
            <p:cNvSpPr>
              <a:spLocks noChangeArrowheads="1"/>
            </p:cNvSpPr>
            <p:nvPr/>
          </p:nvSpPr>
          <p:spPr bwMode="gray">
            <a:xfrm>
              <a:off x="0" y="1490"/>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2" name="AutoShape 10"/>
            <p:cNvSpPr>
              <a:spLocks noChangeArrowheads="1"/>
            </p:cNvSpPr>
            <p:nvPr/>
          </p:nvSpPr>
          <p:spPr bwMode="gray">
            <a:xfrm>
              <a:off x="21" y="1495"/>
              <a:ext cx="1322" cy="176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3" name="AutoShape 11"/>
            <p:cNvSpPr>
              <a:spLocks noChangeArrowheads="1"/>
            </p:cNvSpPr>
            <p:nvPr/>
          </p:nvSpPr>
          <p:spPr bwMode="gray">
            <a:xfrm>
              <a:off x="32" y="2795"/>
              <a:ext cx="1304" cy="447"/>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4" name="AutoShape 12"/>
            <p:cNvSpPr>
              <a:spLocks noChangeArrowheads="1"/>
            </p:cNvSpPr>
            <p:nvPr/>
          </p:nvSpPr>
          <p:spPr bwMode="gray">
            <a:xfrm>
              <a:off x="32" y="1509"/>
              <a:ext cx="1304" cy="446"/>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5" name="AutoShape 13"/>
            <p:cNvSpPr>
              <a:spLocks noChangeArrowheads="1"/>
            </p:cNvSpPr>
            <p:nvPr/>
          </p:nvSpPr>
          <p:spPr bwMode="gray">
            <a:xfrm>
              <a:off x="4" y="3290"/>
              <a:ext cx="1363" cy="548"/>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96" name="AutoShape 14"/>
            <p:cNvSpPr>
              <a:spLocks noChangeArrowheads="1"/>
            </p:cNvSpPr>
            <p:nvPr/>
          </p:nvSpPr>
          <p:spPr bwMode="gray">
            <a:xfrm>
              <a:off x="32" y="3305"/>
              <a:ext cx="1304" cy="446"/>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grpSp>
          <p:nvGrpSpPr>
            <p:cNvPr id="35897" name="Group 15"/>
            <p:cNvGrpSpPr>
              <a:grpSpLocks/>
            </p:cNvGrpSpPr>
            <p:nvPr/>
          </p:nvGrpSpPr>
          <p:grpSpPr bwMode="auto">
            <a:xfrm>
              <a:off x="469" y="1299"/>
              <a:ext cx="405" cy="392"/>
              <a:chOff x="1289" y="587"/>
              <a:chExt cx="668" cy="647"/>
            </a:xfrm>
          </p:grpSpPr>
          <p:sp>
            <p:nvSpPr>
              <p:cNvPr id="35900" name="Oval 16"/>
              <p:cNvSpPr>
                <a:spLocks noChangeArrowheads="1"/>
              </p:cNvSpPr>
              <p:nvPr/>
            </p:nvSpPr>
            <p:spPr bwMode="gray">
              <a:xfrm>
                <a:off x="1289" y="674"/>
                <a:ext cx="668" cy="484"/>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en-US" altLang="en-US" dirty="0">
                  <a:latin typeface="Arial" panose="020B0604020202020204" pitchFamily="34" charset="0"/>
                  <a:cs typeface="Arial" panose="020B0604020202020204" pitchFamily="34" charset="0"/>
                </a:endParaRPr>
              </a:p>
            </p:txBody>
          </p:sp>
          <p:sp>
            <p:nvSpPr>
              <p:cNvPr id="35901" name="Oval 17"/>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902" name="Oval 18"/>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903" name="Oval 19"/>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904" name="Oval 20"/>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grpSp>
        <p:sp>
          <p:nvSpPr>
            <p:cNvPr id="35898" name="Text Box 21">
              <a:hlinkClick r:id="rId2" action="ppaction://hlinksldjump"/>
            </p:cNvPr>
            <p:cNvSpPr txBox="1">
              <a:spLocks noChangeArrowheads="1"/>
            </p:cNvSpPr>
            <p:nvPr/>
          </p:nvSpPr>
          <p:spPr bwMode="gray">
            <a:xfrm>
              <a:off x="564" y="1384"/>
              <a:ext cx="20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000" b="1" dirty="0">
                  <a:solidFill>
                    <a:srgbClr val="000000"/>
                  </a:solidFill>
                  <a:latin typeface="Arial" panose="020B0604020202020204" pitchFamily="34" charset="0"/>
                  <a:cs typeface="Arial" panose="020B0604020202020204" pitchFamily="34" charset="0"/>
                </a:rPr>
                <a:t>1</a:t>
              </a:r>
            </a:p>
          </p:txBody>
        </p:sp>
        <p:sp>
          <p:nvSpPr>
            <p:cNvPr id="35899" name="Text Box 22"/>
            <p:cNvSpPr txBox="1">
              <a:spLocks noChangeArrowheads="1"/>
            </p:cNvSpPr>
            <p:nvPr/>
          </p:nvSpPr>
          <p:spPr bwMode="gray">
            <a:xfrm>
              <a:off x="26" y="1845"/>
              <a:ext cx="1296"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300" dirty="0" err="1">
                  <a:latin typeface="Arial" panose="020B0604020202020204" pitchFamily="34" charset="0"/>
                  <a:cs typeface="Arial" panose="020B0604020202020204" pitchFamily="34" charset="0"/>
                </a:rPr>
                <a:t>Làm</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tốt</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công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tác</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vận</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động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quần</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chúng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Dân</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vận</a:t>
              </a:r>
              <a:r>
                <a:rPr lang="en-US" altLang="en-US" sz="2300" dirty="0">
                  <a:latin typeface="Arial" panose="020B0604020202020204" pitchFamily="34" charset="0"/>
                  <a:cs typeface="Arial" panose="020B0604020202020204" pitchFamily="34" charset="0"/>
                </a:rPr>
                <a:t>)</a:t>
              </a:r>
              <a:endParaRPr lang="en-US" altLang="en-US" sz="2300" dirty="0">
                <a:solidFill>
                  <a:schemeClr val="bg1"/>
                </a:solidFill>
                <a:latin typeface="Arial" panose="020B0604020202020204" pitchFamily="34" charset="0"/>
                <a:cs typeface="Arial" panose="020B0604020202020204" pitchFamily="34" charset="0"/>
              </a:endParaRPr>
            </a:p>
          </p:txBody>
        </p:sp>
      </p:grpSp>
      <p:grpSp>
        <p:nvGrpSpPr>
          <p:cNvPr id="5" name="Group 23"/>
          <p:cNvGrpSpPr>
            <a:grpSpLocks/>
          </p:cNvGrpSpPr>
          <p:nvPr/>
        </p:nvGrpSpPr>
        <p:grpSpPr bwMode="auto">
          <a:xfrm>
            <a:off x="5043515" y="1756838"/>
            <a:ext cx="2163763" cy="4477150"/>
            <a:chOff x="2208" y="1299"/>
            <a:chExt cx="1363" cy="2490"/>
          </a:xfrm>
        </p:grpSpPr>
        <p:sp>
          <p:nvSpPr>
            <p:cNvPr id="35878" name="AutoShape 24"/>
            <p:cNvSpPr>
              <a:spLocks noChangeArrowheads="1"/>
            </p:cNvSpPr>
            <p:nvPr/>
          </p:nvSpPr>
          <p:spPr bwMode="gray">
            <a:xfrm>
              <a:off x="2208" y="1490"/>
              <a:ext cx="1363" cy="1800"/>
            </a:xfrm>
            <a:prstGeom prst="roundRect">
              <a:avLst>
                <a:gd name="adj" fmla="val 17509"/>
              </a:avLst>
            </a:prstGeom>
            <a:gradFill rotWithShape="1">
              <a:gsLst>
                <a:gs pos="0">
                  <a:srgbClr val="66AF35"/>
                </a:gs>
                <a:gs pos="100000">
                  <a:srgbClr val="588D3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79" name="AutoShape 25"/>
            <p:cNvSpPr>
              <a:spLocks noChangeArrowheads="1"/>
            </p:cNvSpPr>
            <p:nvPr/>
          </p:nvSpPr>
          <p:spPr bwMode="gray">
            <a:xfrm>
              <a:off x="2229" y="1495"/>
              <a:ext cx="1322" cy="1766"/>
            </a:xfrm>
            <a:prstGeom prst="roundRect">
              <a:avLst>
                <a:gd name="adj" fmla="val 16667"/>
              </a:avLst>
            </a:prstGeom>
            <a:solidFill>
              <a:srgbClr val="99D84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80" name="AutoShape 26"/>
            <p:cNvSpPr>
              <a:spLocks noChangeArrowheads="1"/>
            </p:cNvSpPr>
            <p:nvPr/>
          </p:nvSpPr>
          <p:spPr bwMode="gray">
            <a:xfrm>
              <a:off x="2240" y="2795"/>
              <a:ext cx="1304" cy="447"/>
            </a:xfrm>
            <a:prstGeom prst="roundRect">
              <a:avLst>
                <a:gd name="adj" fmla="val 50000"/>
              </a:avLst>
            </a:prstGeom>
            <a:gradFill rotWithShape="1">
              <a:gsLst>
                <a:gs pos="0">
                  <a:srgbClr val="99D844"/>
                </a:gs>
                <a:gs pos="100000">
                  <a:srgbClr val="C7EA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81" name="AutoShape 27"/>
            <p:cNvSpPr>
              <a:spLocks noChangeArrowheads="1"/>
            </p:cNvSpPr>
            <p:nvPr/>
          </p:nvSpPr>
          <p:spPr bwMode="gray">
            <a:xfrm>
              <a:off x="2240" y="1509"/>
              <a:ext cx="1304" cy="446"/>
            </a:xfrm>
            <a:prstGeom prst="roundRect">
              <a:avLst>
                <a:gd name="adj" fmla="val 50000"/>
              </a:avLst>
            </a:prstGeom>
            <a:gradFill rotWithShape="1">
              <a:gsLst>
                <a:gs pos="0">
                  <a:srgbClr val="DDF2C1"/>
                </a:gs>
                <a:gs pos="100000">
                  <a:srgbClr val="99D84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82" name="Oval 28"/>
            <p:cNvSpPr>
              <a:spLocks noChangeArrowheads="1"/>
            </p:cNvSpPr>
            <p:nvPr/>
          </p:nvSpPr>
          <p:spPr bwMode="gray">
            <a:xfrm>
              <a:off x="2677" y="1354"/>
              <a:ext cx="405" cy="289"/>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en-US" altLang="en-US" dirty="0">
                <a:latin typeface="Arial" panose="020B0604020202020204" pitchFamily="34" charset="0"/>
                <a:cs typeface="Arial" panose="020B0604020202020204" pitchFamily="34" charset="0"/>
              </a:endParaRPr>
            </a:p>
          </p:txBody>
        </p:sp>
        <p:sp>
          <p:nvSpPr>
            <p:cNvPr id="35883" name="Oval 29"/>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84" name="Oval 30"/>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85" name="Oval 31"/>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86" name="Oval 32"/>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87" name="Text Box 33"/>
            <p:cNvSpPr txBox="1">
              <a:spLocks noChangeArrowheads="1"/>
            </p:cNvSpPr>
            <p:nvPr/>
          </p:nvSpPr>
          <p:spPr bwMode="gray">
            <a:xfrm>
              <a:off x="2772" y="1384"/>
              <a:ext cx="20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000" b="1" dirty="0">
                  <a:solidFill>
                    <a:srgbClr val="000000"/>
                  </a:solidFill>
                  <a:latin typeface="Arial" panose="020B0604020202020204" pitchFamily="34" charset="0"/>
                  <a:cs typeface="Arial" panose="020B0604020202020204" pitchFamily="34" charset="0"/>
                </a:rPr>
                <a:t>2</a:t>
              </a:r>
            </a:p>
          </p:txBody>
        </p:sp>
        <p:sp>
          <p:nvSpPr>
            <p:cNvPr id="35888" name="Text Box 34"/>
            <p:cNvSpPr txBox="1">
              <a:spLocks noChangeArrowheads="1"/>
            </p:cNvSpPr>
            <p:nvPr/>
          </p:nvSpPr>
          <p:spPr bwMode="gray">
            <a:xfrm>
              <a:off x="2256" y="1776"/>
              <a:ext cx="1296" cy="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sz="2300" dirty="0">
                  <a:latin typeface="Arial" panose="020B0604020202020204" pitchFamily="34" charset="0"/>
                  <a:cs typeface="Arial" panose="020B0604020202020204" pitchFamily="34" charset="0"/>
                </a:rPr>
                <a:t>Thành lập đoàn thể, tổ chức quần chúng phù hợp với từng đối tượng để tập hợp quần chúng</a:t>
              </a:r>
              <a:endParaRPr lang="en-US" altLang="en-US" sz="2300" dirty="0">
                <a:latin typeface="Arial" panose="020B0604020202020204" pitchFamily="34" charset="0"/>
                <a:cs typeface="Arial" panose="020B0604020202020204" pitchFamily="34" charset="0"/>
              </a:endParaRPr>
            </a:p>
          </p:txBody>
        </p:sp>
        <p:sp>
          <p:nvSpPr>
            <p:cNvPr id="35890" name="AutoShape 36"/>
            <p:cNvSpPr>
              <a:spLocks noChangeArrowheads="1"/>
            </p:cNvSpPr>
            <p:nvPr/>
          </p:nvSpPr>
          <p:spPr bwMode="gray">
            <a:xfrm>
              <a:off x="2247" y="3343"/>
              <a:ext cx="1304" cy="446"/>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grpSp>
      <p:grpSp>
        <p:nvGrpSpPr>
          <p:cNvPr id="6" name="Group 37"/>
          <p:cNvGrpSpPr>
            <a:grpSpLocks/>
          </p:cNvGrpSpPr>
          <p:nvPr/>
        </p:nvGrpSpPr>
        <p:grpSpPr bwMode="auto">
          <a:xfrm>
            <a:off x="7794913" y="1712022"/>
            <a:ext cx="2326079" cy="4418213"/>
            <a:chOff x="3696" y="1299"/>
            <a:chExt cx="1384" cy="2561"/>
          </a:xfrm>
        </p:grpSpPr>
        <p:sp>
          <p:nvSpPr>
            <p:cNvPr id="35864" name="AutoShape 38"/>
            <p:cNvSpPr>
              <a:spLocks noChangeArrowheads="1"/>
            </p:cNvSpPr>
            <p:nvPr/>
          </p:nvSpPr>
          <p:spPr bwMode="gray">
            <a:xfrm>
              <a:off x="3696" y="1490"/>
              <a:ext cx="1363" cy="1800"/>
            </a:xfrm>
            <a:prstGeom prst="roundRect">
              <a:avLst>
                <a:gd name="adj" fmla="val 17509"/>
              </a:avLst>
            </a:prstGeom>
            <a:gradFill rotWithShape="1">
              <a:gsLst>
                <a:gs pos="0">
                  <a:srgbClr val="C16237"/>
                </a:gs>
                <a:gs pos="100000">
                  <a:srgbClr val="AB4E47"/>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65" name="AutoShape 39"/>
            <p:cNvSpPr>
              <a:spLocks noChangeArrowheads="1"/>
            </p:cNvSpPr>
            <p:nvPr/>
          </p:nvSpPr>
          <p:spPr bwMode="gray">
            <a:xfrm>
              <a:off x="3717" y="1495"/>
              <a:ext cx="1322" cy="1766"/>
            </a:xfrm>
            <a:prstGeom prst="roundRect">
              <a:avLst>
                <a:gd name="adj" fmla="val 16667"/>
              </a:avLst>
            </a:prstGeom>
            <a:solidFill>
              <a:srgbClr val="E98B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66" name="AutoShape 40"/>
            <p:cNvSpPr>
              <a:spLocks noChangeArrowheads="1"/>
            </p:cNvSpPr>
            <p:nvPr/>
          </p:nvSpPr>
          <p:spPr bwMode="gray">
            <a:xfrm>
              <a:off x="3728" y="2795"/>
              <a:ext cx="1304" cy="447"/>
            </a:xfrm>
            <a:prstGeom prst="roundRect">
              <a:avLst>
                <a:gd name="adj" fmla="val 50000"/>
              </a:avLst>
            </a:prstGeom>
            <a:gradFill rotWithShape="1">
              <a:gsLst>
                <a:gs pos="0">
                  <a:srgbClr val="E98B65"/>
                </a:gs>
                <a:gs pos="100000">
                  <a:srgbClr val="F2BC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35867" name="AutoShape 41"/>
            <p:cNvSpPr>
              <a:spLocks noChangeArrowheads="1"/>
            </p:cNvSpPr>
            <p:nvPr/>
          </p:nvSpPr>
          <p:spPr bwMode="gray">
            <a:xfrm>
              <a:off x="3728" y="1509"/>
              <a:ext cx="1304" cy="446"/>
            </a:xfrm>
            <a:prstGeom prst="roundRect">
              <a:avLst>
                <a:gd name="adj" fmla="val 50000"/>
              </a:avLst>
            </a:prstGeom>
            <a:gradFill rotWithShape="1">
              <a:gsLst>
                <a:gs pos="0">
                  <a:srgbClr val="F8D8CC"/>
                </a:gs>
                <a:gs pos="100000">
                  <a:srgbClr val="E98B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grpSp>
          <p:nvGrpSpPr>
            <p:cNvPr id="35868" name="Group 42"/>
            <p:cNvGrpSpPr>
              <a:grpSpLocks/>
            </p:cNvGrpSpPr>
            <p:nvPr/>
          </p:nvGrpSpPr>
          <p:grpSpPr bwMode="auto">
            <a:xfrm>
              <a:off x="4165" y="1299"/>
              <a:ext cx="405" cy="392"/>
              <a:chOff x="1289" y="587"/>
              <a:chExt cx="668" cy="647"/>
            </a:xfrm>
          </p:grpSpPr>
          <p:sp>
            <p:nvSpPr>
              <p:cNvPr id="35873" name="Oval 43"/>
              <p:cNvSpPr>
                <a:spLocks noChangeArrowheads="1"/>
              </p:cNvSpPr>
              <p:nvPr/>
            </p:nvSpPr>
            <p:spPr bwMode="gray">
              <a:xfrm>
                <a:off x="1289" y="668"/>
                <a:ext cx="668" cy="49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en-US" altLang="en-US" dirty="0">
                  <a:latin typeface="Arial" panose="020B0604020202020204" pitchFamily="34" charset="0"/>
                  <a:cs typeface="Arial" panose="020B0604020202020204" pitchFamily="34" charset="0"/>
                </a:endParaRPr>
              </a:p>
            </p:txBody>
          </p:sp>
          <p:sp>
            <p:nvSpPr>
              <p:cNvPr id="35874" name="Oval 44"/>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75" name="Oval 45"/>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76" name="Oval 46"/>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sp>
            <p:nvSpPr>
              <p:cNvPr id="35877" name="Oval 47"/>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en-US" altLang="en-US" dirty="0">
                  <a:latin typeface="Arial" panose="020B0604020202020204" pitchFamily="34" charset="0"/>
                  <a:cs typeface="Arial" panose="020B0604020202020204" pitchFamily="34" charset="0"/>
                </a:endParaRPr>
              </a:p>
            </p:txBody>
          </p:sp>
        </p:grpSp>
        <p:sp>
          <p:nvSpPr>
            <p:cNvPr id="35869" name="Text Box 48">
              <a:hlinkClick r:id="rId3" action="ppaction://hlinksldjump"/>
            </p:cNvPr>
            <p:cNvSpPr txBox="1">
              <a:spLocks noChangeArrowheads="1"/>
            </p:cNvSpPr>
            <p:nvPr/>
          </p:nvSpPr>
          <p:spPr bwMode="gray">
            <a:xfrm>
              <a:off x="4266" y="1384"/>
              <a:ext cx="19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000" b="1" dirty="0">
                  <a:solidFill>
                    <a:srgbClr val="000000"/>
                  </a:solidFill>
                  <a:latin typeface="Arial" panose="020B0604020202020204" pitchFamily="34" charset="0"/>
                  <a:cs typeface="Arial" panose="020B0604020202020204" pitchFamily="34" charset="0"/>
                </a:rPr>
                <a:t>3</a:t>
              </a:r>
            </a:p>
          </p:txBody>
        </p:sp>
        <p:sp>
          <p:nvSpPr>
            <p:cNvPr id="35870" name="Text Box 49"/>
            <p:cNvSpPr txBox="1">
              <a:spLocks noChangeArrowheads="1"/>
            </p:cNvSpPr>
            <p:nvPr/>
          </p:nvSpPr>
          <p:spPr bwMode="gray">
            <a:xfrm>
              <a:off x="3744" y="1776"/>
              <a:ext cx="1296" cy="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sz="2300" dirty="0">
                  <a:latin typeface="Arial" panose="020B0604020202020204" pitchFamily="34" charset="0"/>
                  <a:cs typeface="Arial" panose="020B0604020202020204" pitchFamily="34" charset="0"/>
                </a:rPr>
                <a:t>Các đoàn thể, tổ chức quần chúng được tập hợp và đoàn kết trong Mặt trận dân tộc thống nhất</a:t>
              </a:r>
              <a:endParaRPr lang="en-US" altLang="en-US" sz="2300" dirty="0">
                <a:latin typeface="Arial" panose="020B0604020202020204" pitchFamily="34" charset="0"/>
                <a:cs typeface="Arial" panose="020B0604020202020204" pitchFamily="34" charset="0"/>
              </a:endParaRPr>
            </a:p>
          </p:txBody>
        </p:sp>
        <p:sp>
          <p:nvSpPr>
            <p:cNvPr id="35871" name="AutoShape 50"/>
            <p:cNvSpPr>
              <a:spLocks noChangeArrowheads="1"/>
            </p:cNvSpPr>
            <p:nvPr/>
          </p:nvSpPr>
          <p:spPr bwMode="gray">
            <a:xfrm>
              <a:off x="3717" y="3312"/>
              <a:ext cx="1363" cy="548"/>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grpSp>
      <p:sp>
        <p:nvSpPr>
          <p:cNvPr id="96323" name="WordArt 67"/>
          <p:cNvSpPr>
            <a:spLocks noChangeArrowheads="1" noChangeShapeType="1" noTextEdit="1"/>
          </p:cNvSpPr>
          <p:nvPr/>
        </p:nvSpPr>
        <p:spPr bwMode="auto">
          <a:xfrm>
            <a:off x="1828800" y="5029200"/>
            <a:ext cx="8839200" cy="1447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en-US" sz="2400" b="1" kern="10" dirty="0">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atin typeface="Arial" panose="020B0604020202020204" pitchFamily="34" charset="0"/>
              <a:cs typeface="Arial" panose="020B0604020202020204" pitchFamily="34" charset="0"/>
            </a:endParaRPr>
          </a:p>
        </p:txBody>
      </p:sp>
      <p:sp>
        <p:nvSpPr>
          <p:cNvPr id="35849" name="AutoShape 70">
            <a:hlinkClick r:id="rId4" action="ppaction://hlinksldjump" highlightClick="1"/>
          </p:cNvPr>
          <p:cNvSpPr>
            <a:spLocks noChangeArrowheads="1"/>
          </p:cNvSpPr>
          <p:nvPr/>
        </p:nvSpPr>
        <p:spPr bwMode="auto">
          <a:xfrm>
            <a:off x="9677400" y="6477000"/>
            <a:ext cx="990600" cy="381000"/>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latin typeface="Arial" panose="020B0604020202020204" pitchFamily="34" charset="0"/>
              <a:cs typeface="Arial" panose="020B0604020202020204" pitchFamily="34" charset="0"/>
            </a:endParaRPr>
          </a:p>
        </p:txBody>
      </p:sp>
      <p:sp>
        <p:nvSpPr>
          <p:cNvPr id="54" name="Rectangle 2"/>
          <p:cNvSpPr>
            <a:spLocks noGrp="1" noChangeArrowheads="1"/>
          </p:cNvSpPr>
          <p:nvPr>
            <p:ph type="title"/>
          </p:nvPr>
        </p:nvSpPr>
        <p:spPr>
          <a:xfrm>
            <a:off x="782552" y="620042"/>
            <a:ext cx="9144000" cy="828675"/>
          </a:xfrm>
        </p:spPr>
        <p:txBody>
          <a:bodyPr>
            <a:normAutofit/>
          </a:bodyPr>
          <a:lstStyle/>
          <a:p>
            <a:r>
              <a:rPr lang="en-US" sz="2400" b="1" dirty="0">
                <a:solidFill>
                  <a:schemeClr val="tx1"/>
                </a:solidFill>
                <a:latin typeface="Arial" panose="020B0604020202020204" pitchFamily="34" charset="0"/>
                <a:cs typeface="Arial" panose="020B0604020202020204" pitchFamily="34" charset="0"/>
              </a:rPr>
              <a:t>5. </a:t>
            </a:r>
            <a:r>
              <a:rPr lang="vi-VN" sz="2400" b="1" dirty="0">
                <a:solidFill>
                  <a:schemeClr val="tx1"/>
                </a:solidFill>
                <a:latin typeface="Arial" panose="020B0604020202020204" pitchFamily="34" charset="0"/>
                <a:cs typeface="Arial" panose="020B0604020202020204" pitchFamily="34" charset="0"/>
              </a:rPr>
              <a:t>Phương thức xây dựng khối đại đoàn kết toàn dân tộc</a:t>
            </a:r>
            <a:br>
              <a:rPr lang="vi-VN" sz="2400" b="1" dirty="0">
                <a:solidFill>
                  <a:schemeClr val="tx1"/>
                </a:solidFill>
                <a:latin typeface="Arial" panose="020B0604020202020204" pitchFamily="34" charset="0"/>
                <a:cs typeface="Arial" panose="020B0604020202020204" pitchFamily="34" charset="0"/>
              </a:rPr>
            </a:b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047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1" presetClass="entr" presetSubtype="0" fill="hold" grpId="0" nodeType="clickEffect" nodePh="1">
                                  <p:stCondLst>
                                    <p:cond delay="0"/>
                                  </p:stCondLst>
                                  <p:endCondLst>
                                    <p:cond evt="begin" delay="0">
                                      <p:tn val="23"/>
                                    </p:cond>
                                  </p:endCondLst>
                                  <p:childTnLst>
                                    <p:set>
                                      <p:cBhvr>
                                        <p:cTn id="24" dur="1" fill="hold">
                                          <p:stCondLst>
                                            <p:cond delay="0"/>
                                          </p:stCondLst>
                                        </p:cTn>
                                        <p:tgtEl>
                                          <p:spTgt spid="96323"/>
                                        </p:tgtEl>
                                        <p:attrNameLst>
                                          <p:attrName>style.visibility</p:attrName>
                                        </p:attrNameLst>
                                      </p:cBhvr>
                                      <p:to>
                                        <p:strVal val="visible"/>
                                      </p:to>
                                    </p:set>
                                    <p:animEffect transition="in" filter="fade">
                                      <p:cBhvr>
                                        <p:cTn id="25" dur="770" decel="100000"/>
                                        <p:tgtEl>
                                          <p:spTgt spid="96323"/>
                                        </p:tgtEl>
                                      </p:cBhvr>
                                    </p:animEffect>
                                    <p:animScale>
                                      <p:cBhvr>
                                        <p:cTn id="26" dur="770" decel="100000"/>
                                        <p:tgtEl>
                                          <p:spTgt spid="96323"/>
                                        </p:tgtEl>
                                      </p:cBhvr>
                                      <p:from x="10000" y="10000"/>
                                      <p:to x="200000" y="450000"/>
                                    </p:animScale>
                                    <p:animScale>
                                      <p:cBhvr>
                                        <p:cTn id="27" dur="1230" accel="100000" fill="hold">
                                          <p:stCondLst>
                                            <p:cond delay="770"/>
                                          </p:stCondLst>
                                        </p:cTn>
                                        <p:tgtEl>
                                          <p:spTgt spid="96323"/>
                                        </p:tgtEl>
                                      </p:cBhvr>
                                      <p:from x="200000" y="450000"/>
                                      <p:to x="100000" y="100000"/>
                                    </p:animScale>
                                    <p:set>
                                      <p:cBhvr>
                                        <p:cTn id="28" dur="770" fill="hold"/>
                                        <p:tgtEl>
                                          <p:spTgt spid="96323"/>
                                        </p:tgtEl>
                                        <p:attrNameLst>
                                          <p:attrName>ppt_x</p:attrName>
                                        </p:attrNameLst>
                                      </p:cBhvr>
                                      <p:to>
                                        <p:strVal val="(0.5)"/>
                                      </p:to>
                                    </p:set>
                                    <p:anim from="(0.5)" to="(#ppt_x)" calcmode="lin" valueType="num">
                                      <p:cBhvr>
                                        <p:cTn id="29" dur="1230" accel="100000" fill="hold">
                                          <p:stCondLst>
                                            <p:cond delay="770"/>
                                          </p:stCondLst>
                                        </p:cTn>
                                        <p:tgtEl>
                                          <p:spTgt spid="96323"/>
                                        </p:tgtEl>
                                        <p:attrNameLst>
                                          <p:attrName>ppt_x</p:attrName>
                                        </p:attrNameLst>
                                      </p:cBhvr>
                                    </p:anim>
                                    <p:set>
                                      <p:cBhvr>
                                        <p:cTn id="30" dur="770" fill="hold"/>
                                        <p:tgtEl>
                                          <p:spTgt spid="96323"/>
                                        </p:tgtEl>
                                        <p:attrNameLst>
                                          <p:attrName>ppt_y</p:attrName>
                                        </p:attrNameLst>
                                      </p:cBhvr>
                                      <p:to>
                                        <p:strVal val="(#ppt_y+0.4)"/>
                                      </p:to>
                                    </p:set>
                                    <p:anim from="(#ppt_y+0.4)" to="(#ppt_y)" calcmode="lin" valueType="num">
                                      <p:cBhvr>
                                        <p:cTn id="31" dur="1230" accel="100000" fill="hold">
                                          <p:stCondLst>
                                            <p:cond delay="770"/>
                                          </p:stCondLst>
                                        </p:cTn>
                                        <p:tgtEl>
                                          <p:spTgt spid="96323"/>
                                        </p:tgtEl>
                                        <p:attrNameLst>
                                          <p:attrName>ppt_y</p:attrName>
                                        </p:attrNameLst>
                                      </p:cBhvr>
                                    </p:anim>
                                  </p:childTnLst>
                                </p:cTn>
                              </p:par>
                              <p:par>
                                <p:cTn id="32" presetID="2" presetClass="entr" presetSubtype="9" fill="hold" grpId="0" nodeType="withEffect">
                                  <p:stCondLst>
                                    <p:cond delay="0"/>
                                  </p:stCondLst>
                                  <p:iterate type="lt">
                                    <p:tmPct val="10000"/>
                                  </p:iterate>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800" fill="hold">
                                          <p:stCondLst>
                                            <p:cond delay="0"/>
                                          </p:stCondLst>
                                        </p:cTn>
                                        <p:tgtEl>
                                          <p:spTgt spid="54"/>
                                        </p:tgtEl>
                                        <p:attrNameLst>
                                          <p:attrName>ppt_x</p:attrName>
                                        </p:attrNameLst>
                                      </p:cBhvr>
                                      <p:tavLst>
                                        <p:tav tm="0">
                                          <p:val>
                                            <p:strVal val="0-#ppt_w/2"/>
                                          </p:val>
                                        </p:tav>
                                        <p:tav tm="100000">
                                          <p:val>
                                            <p:strVal val="#ppt_x"/>
                                          </p:val>
                                        </p:tav>
                                      </p:tavLst>
                                    </p:anim>
                                    <p:anim calcmode="lin" valueType="num">
                                      <p:cBhvr additive="base">
                                        <p:cTn id="35" dur="800" fill="hold">
                                          <p:stCondLst>
                                            <p:cond delay="0"/>
                                          </p:stCondLst>
                                        </p:cTn>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23" grpId="0" animBg="1"/>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7" name="WordArt 6"/>
          <p:cNvSpPr>
            <a:spLocks noChangeArrowheads="1" noChangeShapeType="1" noTextEdit="1"/>
          </p:cNvSpPr>
          <p:nvPr/>
        </p:nvSpPr>
        <p:spPr bwMode="auto">
          <a:xfrm>
            <a:off x="308438" y="587015"/>
            <a:ext cx="9790602" cy="1066800"/>
          </a:xfrm>
          <a:prstGeom prst="rect">
            <a:avLst/>
          </a:prstGeom>
        </p:spPr>
        <p:txBody>
          <a:bodyPr wrap="none" fromWordArt="1">
            <a:prstTxWarp prst="textPlain">
              <a:avLst>
                <a:gd name="adj" fmla="val 50000"/>
              </a:avLst>
            </a:prstTxWarp>
          </a:bodyPr>
          <a:lstStyle/>
          <a:p>
            <a:pPr algn="ctr"/>
            <a:r>
              <a:rPr lang="vi-VN" sz="3600" b="1" kern="1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II. TƯ TƯỞNG HỒ CHÍ MINH</a:t>
            </a:r>
          </a:p>
          <a:p>
            <a:pPr algn="ctr"/>
            <a:r>
              <a:rPr lang="vi-VN" sz="3600" b="1" kern="1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 VỀ ĐOÀN KẾT</a:t>
            </a:r>
            <a:r>
              <a:rPr lang="en-US" sz="3600" b="1" kern="1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 </a:t>
            </a:r>
            <a:r>
              <a:rPr lang="vi-VN" sz="3600" b="1" kern="1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QUỐC TẾ</a:t>
            </a:r>
            <a:endParaRPr lang="en-US" sz="3600" b="1" kern="1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endParaRPr>
          </a:p>
        </p:txBody>
      </p:sp>
      <p:pic>
        <p:nvPicPr>
          <p:cNvPr id="3" name="Tư liệu hiếm hoi về ...">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033516"/>
            <a:ext cx="12192000" cy="4592471"/>
          </a:xfrm>
          <a:prstGeom prst="rect">
            <a:avLst/>
          </a:prstGeom>
        </p:spPr>
      </p:pic>
    </p:spTree>
    <p:extLst>
      <p:ext uri="{BB962C8B-B14F-4D97-AF65-F5344CB8AC3E}">
        <p14:creationId xmlns:p14="http://schemas.microsoft.com/office/powerpoint/2010/main" val="6311441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03513" y="465233"/>
            <a:ext cx="5616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sz="3000" b="1" dirty="0">
                <a:latin typeface="Arial" panose="020B0604020202020204" pitchFamily="34" charset="0"/>
              </a:rPr>
              <a:t/>
            </a:r>
            <a:br>
              <a:rPr lang="en-US" sz="3000" b="1" dirty="0">
                <a:latin typeface="Arial" panose="020B0604020202020204" pitchFamily="34" charset="0"/>
              </a:rPr>
            </a:br>
            <a:r>
              <a:rPr lang="vi-VN" sz="2800" b="1" dirty="0">
                <a:solidFill>
                  <a:schemeClr val="accent2">
                    <a:lumMod val="75000"/>
                  </a:schemeClr>
                </a:solidFill>
                <a:latin typeface="Arial" panose="020B0604020202020204" pitchFamily="34" charset="0"/>
              </a:rPr>
              <a:t>1. </a:t>
            </a:r>
            <a:r>
              <a:rPr lang="en-US" sz="2800" b="1" dirty="0" err="1">
                <a:solidFill>
                  <a:schemeClr val="accent2">
                    <a:lumMod val="75000"/>
                  </a:schemeClr>
                </a:solidFill>
                <a:latin typeface="Arial" panose="020B0604020202020204" pitchFamily="34" charset="0"/>
              </a:rPr>
              <a:t>Sự</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cần</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thiết</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của</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đoàn</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kết</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quốc</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tế</a:t>
            </a:r>
            <a:endParaRPr lang="en-US" sz="2800" b="1" dirty="0">
              <a:solidFill>
                <a:schemeClr val="accent2">
                  <a:lumMod val="75000"/>
                </a:schemeClr>
              </a:solidFill>
              <a:latin typeface="Arial" panose="020B0604020202020204" pitchFamily="34" charset="0"/>
            </a:endParaRPr>
          </a:p>
        </p:txBody>
      </p:sp>
      <p:pic>
        <p:nvPicPr>
          <p:cNvPr id="43017" name="Picture 9" descr="E:\Hinh anh\Hinh anh tu hoc\images (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394" y="152636"/>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9" name="Oval 6"/>
          <p:cNvSpPr>
            <a:spLocks noChangeArrowheads="1"/>
          </p:cNvSpPr>
          <p:nvPr/>
        </p:nvSpPr>
        <p:spPr bwMode="auto">
          <a:xfrm>
            <a:off x="4172727" y="1864861"/>
            <a:ext cx="4464050" cy="2089150"/>
          </a:xfrm>
          <a:prstGeom prst="ellipse">
            <a:avLst/>
          </a:prstGeom>
          <a:solidFill>
            <a:schemeClr val="accent3">
              <a:lumMod val="40000"/>
              <a:lumOff val="60000"/>
            </a:schemeClr>
          </a:solidFill>
          <a:ln>
            <a:headEnd/>
            <a:tailEnd/>
          </a:ln>
        </p:spPr>
        <p:style>
          <a:lnRef idx="2">
            <a:schemeClr val="dk1"/>
          </a:lnRef>
          <a:fillRef idx="1">
            <a:schemeClr val="lt1"/>
          </a:fillRef>
          <a:effectRef idx="0">
            <a:schemeClr val="dk1"/>
          </a:effectRef>
          <a:fontRef idx="minor">
            <a:schemeClr val="dk1"/>
          </a:fontRef>
        </p:style>
        <p:txBody>
          <a:bodyPr/>
          <a:lstStyle/>
          <a:p>
            <a:pPr algn="ctr" eaLnBrk="1" hangingPunct="1"/>
            <a:r>
              <a:rPr lang="en-US" sz="2000" b="1" i="1" dirty="0">
                <a:latin typeface="Arial" panose="020B0604020202020204" pitchFamily="34" charset="0"/>
              </a:rPr>
              <a:t>N</a:t>
            </a:r>
            <a:r>
              <a:rPr lang="vi-VN" sz="2000" b="1" i="1" dirty="0">
                <a:latin typeface="Arial" panose="020B0604020202020204" pitchFamily="34" charset="0"/>
              </a:rPr>
              <a:t>hằm kết hợp sức mạnh dân tộc với sức mạnh thời đại, tạo sức mạnh tổng hợp cho cách mạng Việt Nam</a:t>
            </a:r>
            <a:endParaRPr lang="en-US" sz="2000" b="1" i="1" dirty="0">
              <a:latin typeface="Arial" panose="020B0604020202020204" pitchFamily="34" charset="0"/>
            </a:endParaRPr>
          </a:p>
        </p:txBody>
      </p:sp>
      <p:sp>
        <p:nvSpPr>
          <p:cNvPr id="10" name="Oval 7"/>
          <p:cNvSpPr>
            <a:spLocks noChangeArrowheads="1"/>
          </p:cNvSpPr>
          <p:nvPr/>
        </p:nvSpPr>
        <p:spPr bwMode="auto">
          <a:xfrm>
            <a:off x="4172727" y="4298950"/>
            <a:ext cx="4517602" cy="2087563"/>
          </a:xfrm>
          <a:prstGeom prst="ellipse">
            <a:avLst/>
          </a:prstGeom>
          <a:solidFill>
            <a:schemeClr val="accent3">
              <a:lumMod val="40000"/>
              <a:lumOff val="60000"/>
            </a:schemeClr>
          </a:solidFill>
          <a:ln>
            <a:headEnd/>
            <a:tailEnd/>
          </a:ln>
        </p:spPr>
        <p:style>
          <a:lnRef idx="2">
            <a:schemeClr val="dk1"/>
          </a:lnRef>
          <a:fillRef idx="1">
            <a:schemeClr val="lt1"/>
          </a:fillRef>
          <a:effectRef idx="0">
            <a:schemeClr val="dk1"/>
          </a:effectRef>
          <a:fontRef idx="minor">
            <a:schemeClr val="dk1"/>
          </a:fontRef>
        </p:style>
        <p:txBody>
          <a:bodyPr/>
          <a:lstStyle/>
          <a:p>
            <a:pPr algn="ctr" eaLnBrk="1" hangingPunct="1"/>
            <a:r>
              <a:rPr lang="en-US" sz="2000" b="1" i="1" dirty="0" err="1">
                <a:latin typeface="Arial" panose="020B0604020202020204" pitchFamily="34" charset="0"/>
              </a:rPr>
              <a:t>Nhằm</a:t>
            </a:r>
            <a:r>
              <a:rPr lang="en-US" sz="2000" b="1" i="1" dirty="0">
                <a:latin typeface="Arial" panose="020B0604020202020204" pitchFamily="34" charset="0"/>
              </a:rPr>
              <a:t> </a:t>
            </a:r>
            <a:r>
              <a:rPr lang="vi-VN" sz="2000" b="1" i="1" dirty="0">
                <a:latin typeface="Arial" panose="020B0604020202020204" pitchFamily="34" charset="0"/>
              </a:rPr>
              <a:t>góp phần cùng nhân dân thế giới thực hiện thắng lợi các mục tiêu cách mạng</a:t>
            </a:r>
            <a:r>
              <a:rPr lang="en-US" sz="2000" b="1" i="1" dirty="0">
                <a:latin typeface="Arial" panose="020B0604020202020204" pitchFamily="34" charset="0"/>
              </a:rPr>
              <a:t> </a:t>
            </a:r>
            <a:r>
              <a:rPr lang="en-US" sz="2000" b="1" i="1" dirty="0" err="1">
                <a:latin typeface="Arial" panose="020B0604020202020204" pitchFamily="34" charset="0"/>
              </a:rPr>
              <a:t>của</a:t>
            </a:r>
            <a:r>
              <a:rPr lang="en-US" sz="2000" b="1" i="1" dirty="0">
                <a:latin typeface="Arial" panose="020B0604020202020204" pitchFamily="34" charset="0"/>
              </a:rPr>
              <a:t> </a:t>
            </a:r>
            <a:r>
              <a:rPr lang="en-US" sz="2000" b="1" i="1" dirty="0" err="1">
                <a:latin typeface="Arial" panose="020B0604020202020204" pitchFamily="34" charset="0"/>
              </a:rPr>
              <a:t>thời</a:t>
            </a:r>
            <a:r>
              <a:rPr lang="en-US" sz="2000" b="1" i="1" dirty="0">
                <a:latin typeface="Arial" panose="020B0604020202020204" pitchFamily="34" charset="0"/>
              </a:rPr>
              <a:t> </a:t>
            </a:r>
            <a:r>
              <a:rPr lang="en-US" sz="2000" b="1" i="1" dirty="0" err="1">
                <a:latin typeface="Arial" panose="020B0604020202020204" pitchFamily="34" charset="0"/>
              </a:rPr>
              <a:t>đại</a:t>
            </a:r>
            <a:endParaRPr lang="en-US" sz="2000" b="1" dirty="0">
              <a:latin typeface="Arial" panose="020B0604020202020204" pitchFamily="34" charset="0"/>
            </a:endParaRPr>
          </a:p>
          <a:p>
            <a:pPr algn="ctr" eaLnBrk="1" hangingPunct="1"/>
            <a:endParaRPr lang="en-US" sz="2000" b="1" dirty="0">
              <a:latin typeface="Arial" panose="020B0604020202020204" pitchFamily="34" charset="0"/>
            </a:endParaRPr>
          </a:p>
        </p:txBody>
      </p:sp>
      <p:sp>
        <p:nvSpPr>
          <p:cNvPr id="11" name="Line 8"/>
          <p:cNvSpPr>
            <a:spLocks noChangeShapeType="1"/>
          </p:cNvSpPr>
          <p:nvPr/>
        </p:nvSpPr>
        <p:spPr bwMode="auto">
          <a:xfrm flipV="1">
            <a:off x="3043452" y="2759986"/>
            <a:ext cx="1154994" cy="723177"/>
          </a:xfrm>
          <a:prstGeom prst="line">
            <a:avLst/>
          </a:prstGeom>
          <a:ln>
            <a:headEnd/>
            <a:tailEnd type="triangle" w="med" len="med"/>
          </a:ln>
        </p:spPr>
        <p:style>
          <a:lnRef idx="3">
            <a:schemeClr val="accent4"/>
          </a:lnRef>
          <a:fillRef idx="0">
            <a:schemeClr val="accent4"/>
          </a:fillRef>
          <a:effectRef idx="2">
            <a:schemeClr val="accent4"/>
          </a:effectRef>
          <a:fontRef idx="minor">
            <a:schemeClr val="tx1"/>
          </a:fontRef>
        </p:style>
        <p:txBody>
          <a:bodyPr/>
          <a:lstStyle/>
          <a:p>
            <a:endParaRPr lang="en-US"/>
          </a:p>
        </p:txBody>
      </p:sp>
      <p:sp>
        <p:nvSpPr>
          <p:cNvPr id="12" name="Line 10"/>
          <p:cNvSpPr>
            <a:spLocks noChangeShapeType="1"/>
          </p:cNvSpPr>
          <p:nvPr/>
        </p:nvSpPr>
        <p:spPr bwMode="auto">
          <a:xfrm>
            <a:off x="3043451" y="4424859"/>
            <a:ext cx="1137135" cy="737833"/>
          </a:xfrm>
          <a:prstGeom prst="line">
            <a:avLst/>
          </a:prstGeom>
          <a:ln>
            <a:headEnd/>
            <a:tailEnd type="triangle" w="med" len="med"/>
          </a:ln>
        </p:spPr>
        <p:style>
          <a:lnRef idx="3">
            <a:schemeClr val="accent4"/>
          </a:lnRef>
          <a:fillRef idx="0">
            <a:schemeClr val="accent4"/>
          </a:fillRef>
          <a:effectRef idx="2">
            <a:schemeClr val="accent4"/>
          </a:effectRef>
          <a:fontRef idx="minor">
            <a:schemeClr val="tx1"/>
          </a:fontRef>
        </p:style>
        <p:txBody>
          <a:bodyPr/>
          <a:lstStyle/>
          <a:p>
            <a:endParaRPr lang="en-US"/>
          </a:p>
        </p:txBody>
      </p:sp>
      <p:sp>
        <p:nvSpPr>
          <p:cNvPr id="13" name="Hexagon 12"/>
          <p:cNvSpPr/>
          <p:nvPr/>
        </p:nvSpPr>
        <p:spPr>
          <a:xfrm>
            <a:off x="399955" y="2289412"/>
            <a:ext cx="2808288" cy="3241675"/>
          </a:xfrm>
          <a:prstGeom prst="hexagon">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anchor="ctr"/>
          <a:lstStyle/>
          <a:p>
            <a:pPr algn="ctr"/>
            <a:r>
              <a:rPr lang="en-US" sz="2800" b="1" dirty="0" err="1">
                <a:solidFill>
                  <a:schemeClr val="tx1"/>
                </a:solidFill>
                <a:latin typeface="Arial" panose="020B0604020202020204" pitchFamily="34" charset="0"/>
              </a:rPr>
              <a:t>Sự</a:t>
            </a:r>
            <a:r>
              <a:rPr lang="en-US" sz="2800" b="1" dirty="0">
                <a:solidFill>
                  <a:schemeClr val="tx1"/>
                </a:solidFill>
                <a:latin typeface="Arial" panose="020B0604020202020204" pitchFamily="34" charset="0"/>
              </a:rPr>
              <a:t> </a:t>
            </a:r>
            <a:r>
              <a:rPr lang="en-US" sz="2800" b="1" dirty="0" err="1">
                <a:solidFill>
                  <a:schemeClr val="tx1"/>
                </a:solidFill>
                <a:latin typeface="Arial" panose="020B0604020202020204" pitchFamily="34" charset="0"/>
              </a:rPr>
              <a:t>cần</a:t>
            </a:r>
            <a:r>
              <a:rPr lang="en-US" sz="2800" b="1" dirty="0">
                <a:solidFill>
                  <a:schemeClr val="tx1"/>
                </a:solidFill>
                <a:latin typeface="Arial" panose="020B0604020202020204" pitchFamily="34" charset="0"/>
              </a:rPr>
              <a:t> </a:t>
            </a:r>
            <a:r>
              <a:rPr lang="en-US" sz="2800" b="1" dirty="0" err="1">
                <a:solidFill>
                  <a:schemeClr val="tx1"/>
                </a:solidFill>
                <a:latin typeface="Arial" panose="020B0604020202020204" pitchFamily="34" charset="0"/>
              </a:rPr>
              <a:t>thiết</a:t>
            </a:r>
            <a:r>
              <a:rPr lang="en-US" sz="2800" b="1" dirty="0">
                <a:solidFill>
                  <a:schemeClr val="tx1"/>
                </a:solidFill>
                <a:latin typeface="Arial" panose="020B0604020202020204" pitchFamily="34" charset="0"/>
              </a:rPr>
              <a:t> </a:t>
            </a:r>
            <a:r>
              <a:rPr lang="en-US" sz="2800" b="1" dirty="0" err="1">
                <a:solidFill>
                  <a:schemeClr val="tx1"/>
                </a:solidFill>
                <a:latin typeface="Arial" panose="020B0604020202020204" pitchFamily="34" charset="0"/>
              </a:rPr>
              <a:t>của</a:t>
            </a:r>
            <a:r>
              <a:rPr lang="en-US" sz="2800" b="1" dirty="0">
                <a:solidFill>
                  <a:schemeClr val="tx1"/>
                </a:solidFill>
                <a:latin typeface="Arial" panose="020B0604020202020204" pitchFamily="34" charset="0"/>
              </a:rPr>
              <a:t> </a:t>
            </a:r>
            <a:r>
              <a:rPr lang="en-US" sz="2800" b="1" dirty="0" err="1">
                <a:solidFill>
                  <a:schemeClr val="tx1"/>
                </a:solidFill>
                <a:latin typeface="Arial" panose="020B0604020202020204" pitchFamily="34" charset="0"/>
              </a:rPr>
              <a:t>đoàn</a:t>
            </a:r>
            <a:r>
              <a:rPr lang="en-US" sz="2800" b="1" dirty="0">
                <a:solidFill>
                  <a:schemeClr val="tx1"/>
                </a:solidFill>
                <a:latin typeface="Arial" panose="020B0604020202020204" pitchFamily="34" charset="0"/>
              </a:rPr>
              <a:t> </a:t>
            </a:r>
            <a:r>
              <a:rPr lang="en-US" sz="2800" b="1" dirty="0" err="1">
                <a:solidFill>
                  <a:schemeClr val="tx1"/>
                </a:solidFill>
                <a:latin typeface="Arial" panose="020B0604020202020204" pitchFamily="34" charset="0"/>
              </a:rPr>
              <a:t>kết</a:t>
            </a:r>
            <a:r>
              <a:rPr lang="en-US" sz="2800" b="1" dirty="0">
                <a:solidFill>
                  <a:schemeClr val="tx1"/>
                </a:solidFill>
                <a:latin typeface="Arial" panose="020B0604020202020204" pitchFamily="34" charset="0"/>
              </a:rPr>
              <a:t> </a:t>
            </a:r>
            <a:r>
              <a:rPr lang="en-US" sz="2800" b="1" dirty="0" err="1">
                <a:solidFill>
                  <a:schemeClr val="tx1"/>
                </a:solidFill>
                <a:latin typeface="Arial" panose="020B0604020202020204" pitchFamily="34" charset="0"/>
              </a:rPr>
              <a:t>quốc</a:t>
            </a:r>
            <a:r>
              <a:rPr lang="en-US" sz="2800" b="1" dirty="0">
                <a:solidFill>
                  <a:schemeClr val="tx1"/>
                </a:solidFill>
                <a:latin typeface="Arial" panose="020B0604020202020204" pitchFamily="34" charset="0"/>
              </a:rPr>
              <a:t> </a:t>
            </a:r>
            <a:r>
              <a:rPr lang="en-US" sz="2800" b="1" dirty="0" err="1">
                <a:solidFill>
                  <a:schemeClr val="tx1"/>
                </a:solidFill>
                <a:latin typeface="Arial" panose="020B0604020202020204" pitchFamily="34" charset="0"/>
              </a:rPr>
              <a:t>tế</a:t>
            </a:r>
            <a:endParaRPr lang="en-US" sz="2800" b="1" dirty="0">
              <a:solidFill>
                <a:schemeClr val="tx1"/>
              </a:solidFill>
              <a:latin typeface="Arial" panose="020B0604020202020204" pitchFamily="34" charset="0"/>
            </a:endParaRPr>
          </a:p>
        </p:txBody>
      </p:sp>
    </p:spTree>
    <p:extLst>
      <p:ext uri="{BB962C8B-B14F-4D97-AF65-F5344CB8AC3E}">
        <p14:creationId xmlns:p14="http://schemas.microsoft.com/office/powerpoint/2010/main" val="100219773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strVal val="#ppt_w*0.70"/>
                                          </p:val>
                                        </p:tav>
                                        <p:tav tm="100000">
                                          <p:val>
                                            <p:strVal val="#ppt_w"/>
                                          </p:val>
                                        </p:tav>
                                      </p:tavLst>
                                    </p:anim>
                                    <p:anim calcmode="lin" valueType="num">
                                      <p:cBhvr>
                                        <p:cTn id="22" dur="1000" fill="hold"/>
                                        <p:tgtEl>
                                          <p:spTgt spid="11"/>
                                        </p:tgtEl>
                                        <p:attrNameLst>
                                          <p:attrName>ppt_h</p:attrName>
                                        </p:attrNameLst>
                                      </p:cBhvr>
                                      <p:tavLst>
                                        <p:tav tm="0">
                                          <p:val>
                                            <p:strVal val="#ppt_h"/>
                                          </p:val>
                                        </p:tav>
                                        <p:tav tm="100000">
                                          <p:val>
                                            <p:strVal val="#ppt_h"/>
                                          </p:val>
                                        </p:tav>
                                      </p:tavLst>
                                    </p:anim>
                                    <p:animEffect transition="in" filter="fade">
                                      <p:cBhvr>
                                        <p:cTn id="23" dur="1000"/>
                                        <p:tgtEl>
                                          <p:spTgt spid="11"/>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1000" fill="hold"/>
                                        <p:tgtEl>
                                          <p:spTgt spid="9"/>
                                        </p:tgtEl>
                                        <p:attrNameLst>
                                          <p:attrName>ppt_w</p:attrName>
                                        </p:attrNameLst>
                                      </p:cBhvr>
                                      <p:tavLst>
                                        <p:tav tm="0">
                                          <p:val>
                                            <p:strVal val="#ppt_w*0.70"/>
                                          </p:val>
                                        </p:tav>
                                        <p:tav tm="100000">
                                          <p:val>
                                            <p:strVal val="#ppt_w"/>
                                          </p:val>
                                        </p:tav>
                                      </p:tavLst>
                                    </p:anim>
                                    <p:anim calcmode="lin" valueType="num">
                                      <p:cBhvr>
                                        <p:cTn id="27" dur="1000" fill="hold"/>
                                        <p:tgtEl>
                                          <p:spTgt spid="9"/>
                                        </p:tgtEl>
                                        <p:attrNameLst>
                                          <p:attrName>ppt_h</p:attrName>
                                        </p:attrNameLst>
                                      </p:cBhvr>
                                      <p:tavLst>
                                        <p:tav tm="0">
                                          <p:val>
                                            <p:strVal val="#ppt_h"/>
                                          </p:val>
                                        </p:tav>
                                        <p:tav tm="100000">
                                          <p:val>
                                            <p:strVal val="#ppt_h"/>
                                          </p:val>
                                        </p:tav>
                                      </p:tavLst>
                                    </p:anim>
                                    <p:animEffect transition="in" filter="fade">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strVal val="#ppt_w*0.70"/>
                                          </p:val>
                                        </p:tav>
                                        <p:tav tm="100000">
                                          <p:val>
                                            <p:strVal val="#ppt_w"/>
                                          </p:val>
                                        </p:tav>
                                      </p:tavLst>
                                    </p:anim>
                                    <p:anim calcmode="lin" valueType="num">
                                      <p:cBhvr>
                                        <p:cTn id="34" dur="1000" fill="hold"/>
                                        <p:tgtEl>
                                          <p:spTgt spid="12"/>
                                        </p:tgtEl>
                                        <p:attrNameLst>
                                          <p:attrName>ppt_h</p:attrName>
                                        </p:attrNameLst>
                                      </p:cBhvr>
                                      <p:tavLst>
                                        <p:tav tm="0">
                                          <p:val>
                                            <p:strVal val="#ppt_h"/>
                                          </p:val>
                                        </p:tav>
                                        <p:tav tm="100000">
                                          <p:val>
                                            <p:strVal val="#ppt_h"/>
                                          </p:val>
                                        </p:tav>
                                      </p:tavLst>
                                    </p:anim>
                                    <p:animEffect transition="in" filter="fade">
                                      <p:cBhvr>
                                        <p:cTn id="35" dur="1000"/>
                                        <p:tgtEl>
                                          <p:spTgt spid="12"/>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1000" fill="hold"/>
                                        <p:tgtEl>
                                          <p:spTgt spid="10"/>
                                        </p:tgtEl>
                                        <p:attrNameLst>
                                          <p:attrName>ppt_w</p:attrName>
                                        </p:attrNameLst>
                                      </p:cBhvr>
                                      <p:tavLst>
                                        <p:tav tm="0">
                                          <p:val>
                                            <p:strVal val="#ppt_w*0.70"/>
                                          </p:val>
                                        </p:tav>
                                        <p:tav tm="100000">
                                          <p:val>
                                            <p:strVal val="#ppt_w"/>
                                          </p:val>
                                        </p:tav>
                                      </p:tavLst>
                                    </p:anim>
                                    <p:anim calcmode="lin" valueType="num">
                                      <p:cBhvr>
                                        <p:cTn id="39" dur="1000" fill="hold"/>
                                        <p:tgtEl>
                                          <p:spTgt spid="10"/>
                                        </p:tgtEl>
                                        <p:attrNameLst>
                                          <p:attrName>ppt_h</p:attrName>
                                        </p:attrNameLst>
                                      </p:cBhvr>
                                      <p:tavLst>
                                        <p:tav tm="0">
                                          <p:val>
                                            <p:strVal val="#ppt_h"/>
                                          </p:val>
                                        </p:tav>
                                        <p:tav tm="100000">
                                          <p:val>
                                            <p:strVal val="#ppt_h"/>
                                          </p:val>
                                        </p:tav>
                                      </p:tavLst>
                                    </p:anim>
                                    <p:animEffect transition="in" filter="fade">
                                      <p:cBhvr>
                                        <p:cTn id="4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bwMode="auto">
          <a:xfrm>
            <a:off x="375410" y="94675"/>
            <a:ext cx="5616575" cy="64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vi-VN" sz="2800" b="1" dirty="0">
                <a:solidFill>
                  <a:schemeClr val="accent2">
                    <a:lumMod val="75000"/>
                  </a:schemeClr>
                </a:solidFill>
                <a:latin typeface="Arial" panose="020B0604020202020204" pitchFamily="34" charset="0"/>
              </a:rPr>
              <a:t>1. </a:t>
            </a:r>
            <a:r>
              <a:rPr lang="en-US" sz="2800" b="1" dirty="0" err="1">
                <a:solidFill>
                  <a:schemeClr val="accent2">
                    <a:lumMod val="75000"/>
                  </a:schemeClr>
                </a:solidFill>
                <a:latin typeface="Arial" panose="020B0604020202020204" pitchFamily="34" charset="0"/>
              </a:rPr>
              <a:t>Sự</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cần</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thiết</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của</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đoàn</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kết</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quốc</a:t>
            </a:r>
            <a:r>
              <a:rPr lang="en-US" sz="2800" b="1" dirty="0">
                <a:solidFill>
                  <a:schemeClr val="accent2">
                    <a:lumMod val="75000"/>
                  </a:schemeClr>
                </a:solidFill>
                <a:latin typeface="Arial" panose="020B0604020202020204" pitchFamily="34" charset="0"/>
              </a:rPr>
              <a:t> </a:t>
            </a:r>
            <a:r>
              <a:rPr lang="en-US" sz="2800" b="1" dirty="0" err="1">
                <a:solidFill>
                  <a:schemeClr val="accent2">
                    <a:lumMod val="75000"/>
                  </a:schemeClr>
                </a:solidFill>
                <a:latin typeface="Arial" panose="020B0604020202020204" pitchFamily="34" charset="0"/>
              </a:rPr>
              <a:t>tế</a:t>
            </a:r>
            <a:endParaRPr lang="en-US" sz="2800" b="1" dirty="0">
              <a:solidFill>
                <a:schemeClr val="accent2">
                  <a:lumMod val="75000"/>
                </a:schemeClr>
              </a:solidFill>
              <a:latin typeface="Arial" panose="020B0604020202020204" pitchFamily="34" charset="0"/>
            </a:endParaRPr>
          </a:p>
        </p:txBody>
      </p:sp>
      <p:grpSp>
        <p:nvGrpSpPr>
          <p:cNvPr id="12" name="Group 44"/>
          <p:cNvGrpSpPr>
            <a:grpSpLocks/>
          </p:cNvGrpSpPr>
          <p:nvPr/>
        </p:nvGrpSpPr>
        <p:grpSpPr bwMode="auto">
          <a:xfrm>
            <a:off x="375409" y="744083"/>
            <a:ext cx="11723825" cy="938944"/>
            <a:chOff x="192" y="2400"/>
            <a:chExt cx="1488" cy="2022"/>
          </a:xfrm>
        </p:grpSpPr>
        <p:sp>
          <p:nvSpPr>
            <p:cNvPr id="13" name="Text Box 45"/>
            <p:cNvSpPr txBox="1">
              <a:spLocks noChangeArrowheads="1"/>
            </p:cNvSpPr>
            <p:nvPr/>
          </p:nvSpPr>
          <p:spPr bwMode="gray">
            <a:xfrm>
              <a:off x="192" y="2464"/>
              <a:ext cx="1471" cy="17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400" b="1" dirty="0">
                  <a:latin typeface="Arial" panose="020B0604020202020204" pitchFamily="34" charset="0"/>
                  <a:cs typeface="Arial" panose="020B0604020202020204" pitchFamily="34" charset="0"/>
                </a:rPr>
                <a:t>a.</a:t>
              </a:r>
              <a:r>
                <a:rPr lang="de-DE" altLang="en-US" sz="2400" b="1" dirty="0">
                  <a:latin typeface="Arial" panose="020B0604020202020204" pitchFamily="34" charset="0"/>
                  <a:cs typeface="Arial" panose="020B0604020202020204" pitchFamily="34" charset="0"/>
                </a:rPr>
                <a:t>Thực hiện đoàn kết quốc tế nhằm kết hợp sức mạnh dân tộc với sức mạnh thời đại, tạo sức mạnh tổng hợp cho cách mạng</a:t>
              </a:r>
              <a:r>
                <a:rPr lang="en-US" altLang="en-US" sz="2400" dirty="0">
                  <a:latin typeface="Arial" panose="020B0604020202020204" pitchFamily="34" charset="0"/>
                  <a:cs typeface="Arial" panose="020B0604020202020204" pitchFamily="34" charset="0"/>
                </a:rPr>
                <a:t> </a:t>
              </a:r>
            </a:p>
          </p:txBody>
        </p:sp>
        <p:sp>
          <p:nvSpPr>
            <p:cNvPr id="14" name="AutoShape 46"/>
            <p:cNvSpPr>
              <a:spLocks noChangeArrowheads="1"/>
            </p:cNvSpPr>
            <p:nvPr/>
          </p:nvSpPr>
          <p:spPr bwMode="gray">
            <a:xfrm>
              <a:off x="192" y="2400"/>
              <a:ext cx="1488" cy="2022"/>
            </a:xfrm>
            <a:prstGeom prst="roundRect">
              <a:avLst>
                <a:gd name="adj" fmla="val 50000"/>
              </a:avLst>
            </a:prstGeom>
            <a:noFill/>
            <a:ln w="57150" cmpd="thinThick"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vi-VN" altLang="en-US"/>
            </a:p>
          </p:txBody>
        </p:sp>
      </p:grpSp>
      <p:graphicFrame>
        <p:nvGraphicFramePr>
          <p:cNvPr id="3" name="Diagram 2"/>
          <p:cNvGraphicFramePr/>
          <p:nvPr>
            <p:extLst>
              <p:ext uri="{D42A27DB-BD31-4B8C-83A1-F6EECF244321}">
                <p14:modId xmlns:p14="http://schemas.microsoft.com/office/powerpoint/2010/main" val="1377720032"/>
              </p:ext>
            </p:extLst>
          </p:nvPr>
        </p:nvGraphicFramePr>
        <p:xfrm>
          <a:off x="855730" y="1700772"/>
          <a:ext cx="1097431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750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4"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to="" calcmode="lin" valueType="num">
                                      <p:cBhvr>
                                        <p:cTn id="14" dur="1" fill="hold"/>
                                        <p:tgtEl>
                                          <p:spTgt spid="12"/>
                                        </p:tgtEl>
                                        <p:attrNameLst>
                                          <p:attrName/>
                                        </p:attrNameLst>
                                      </p:cBhvr>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776DEF62-BA14-4359-95BC-10F4A46C629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217B7BC7-E378-4324-B64A-1DFE2806714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EE324683-226D-4970-B1CA-843119E72F8E}"/>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dgm id="{1A0863E7-EE59-4A23-BC81-C501E13A2974}"/>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graphicEl>
                                              <a:dgm id="{A8F43252-970E-40C8-98EA-B9431151057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Graphic spid="3"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bwMode="auto">
          <a:xfrm>
            <a:off x="547688" y="152400"/>
            <a:ext cx="56165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1. </a:t>
            </a:r>
            <a:r>
              <a:rPr kumimoji="0" lang="en-US" sz="2800" b="1" i="0" u="none" strike="noStrike" kern="1200" cap="none" spc="0" normalizeH="0" baseline="0" noProof="0" dirty="0" err="1">
                <a:ln>
                  <a:noFill/>
                </a:ln>
                <a:solidFill>
                  <a:srgbClr val="0000FF"/>
                </a:solidFill>
                <a:effectLst/>
                <a:uLnTx/>
                <a:uFillTx/>
                <a:latin typeface="Arial" panose="020B0604020202020204" pitchFamily="34" charset="0"/>
                <a:ea typeface="+mn-ea"/>
                <a:cs typeface="+mn-cs"/>
              </a:rPr>
              <a:t>Sự</a:t>
            </a: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a:t>
            </a:r>
            <a:r>
              <a:rPr kumimoji="0" lang="en-US" sz="2800" b="1" i="0" u="none" strike="noStrike" kern="1200" cap="none" spc="0" normalizeH="0" baseline="0" noProof="0" dirty="0" err="1">
                <a:ln>
                  <a:noFill/>
                </a:ln>
                <a:solidFill>
                  <a:srgbClr val="0000FF"/>
                </a:solidFill>
                <a:effectLst/>
                <a:uLnTx/>
                <a:uFillTx/>
                <a:latin typeface="Arial" panose="020B0604020202020204" pitchFamily="34" charset="0"/>
                <a:ea typeface="+mn-ea"/>
                <a:cs typeface="+mn-cs"/>
              </a:rPr>
              <a:t>cần</a:t>
            </a: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a:t>
            </a:r>
            <a:r>
              <a:rPr kumimoji="0" lang="en-US" sz="2800" b="1" i="0" u="none" strike="noStrike" kern="1200" cap="none" spc="0" normalizeH="0" baseline="0" noProof="0" dirty="0" err="1">
                <a:ln>
                  <a:noFill/>
                </a:ln>
                <a:solidFill>
                  <a:srgbClr val="0000FF"/>
                </a:solidFill>
                <a:effectLst/>
                <a:uLnTx/>
                <a:uFillTx/>
                <a:latin typeface="Arial" panose="020B0604020202020204" pitchFamily="34" charset="0"/>
                <a:ea typeface="+mn-ea"/>
                <a:cs typeface="+mn-cs"/>
              </a:rPr>
              <a:t>thiết</a:t>
            </a: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a:t>
            </a:r>
            <a:r>
              <a:rPr kumimoji="0" lang="en-US" sz="2800" b="1" i="0" u="none" strike="noStrike" kern="1200" cap="none" spc="0" normalizeH="0" baseline="0" noProof="0" dirty="0" err="1">
                <a:ln>
                  <a:noFill/>
                </a:ln>
                <a:solidFill>
                  <a:srgbClr val="0070C0"/>
                </a:solidFill>
                <a:effectLst/>
                <a:uLnTx/>
                <a:uFillTx/>
                <a:latin typeface="Arial" panose="020B0604020202020204" pitchFamily="34" charset="0"/>
                <a:ea typeface="+mn-ea"/>
                <a:cs typeface="+mn-cs"/>
              </a:rPr>
              <a:t>của</a:t>
            </a: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a:t>
            </a:r>
            <a:r>
              <a:rPr kumimoji="0" lang="en-US" sz="2800" b="1" i="0" u="none" strike="noStrike" kern="1200" cap="none" spc="0" normalizeH="0" baseline="0" noProof="0" dirty="0" err="1">
                <a:ln>
                  <a:noFill/>
                </a:ln>
                <a:solidFill>
                  <a:srgbClr val="0000FF"/>
                </a:solidFill>
                <a:effectLst/>
                <a:uLnTx/>
                <a:uFillTx/>
                <a:latin typeface="Arial" panose="020B0604020202020204" pitchFamily="34" charset="0"/>
                <a:ea typeface="+mn-ea"/>
                <a:cs typeface="+mn-cs"/>
              </a:rPr>
              <a:t>đoàn</a:t>
            </a: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a:t>
            </a:r>
            <a:r>
              <a:rPr kumimoji="0" lang="en-US" sz="2800" b="1" i="0" u="none" strike="noStrike" kern="1200" cap="none" spc="0" normalizeH="0" baseline="0" noProof="0" dirty="0" err="1">
                <a:ln>
                  <a:noFill/>
                </a:ln>
                <a:solidFill>
                  <a:srgbClr val="0000FF"/>
                </a:solidFill>
                <a:effectLst/>
                <a:uLnTx/>
                <a:uFillTx/>
                <a:latin typeface="Arial" panose="020B0604020202020204" pitchFamily="34" charset="0"/>
                <a:ea typeface="+mn-ea"/>
                <a:cs typeface="+mn-cs"/>
              </a:rPr>
              <a:t>kết</a:t>
            </a: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a:t>
            </a:r>
            <a:r>
              <a:rPr kumimoji="0" lang="en-US" sz="2800" b="1" i="0" u="none" strike="noStrike" kern="1200" cap="none" spc="0" normalizeH="0" baseline="0" noProof="0" dirty="0" err="1">
                <a:ln>
                  <a:noFill/>
                </a:ln>
                <a:solidFill>
                  <a:srgbClr val="0000FF"/>
                </a:solidFill>
                <a:effectLst/>
                <a:uLnTx/>
                <a:uFillTx/>
                <a:latin typeface="Arial" panose="020B0604020202020204" pitchFamily="34" charset="0"/>
                <a:ea typeface="+mn-ea"/>
                <a:cs typeface="+mn-cs"/>
              </a:rPr>
              <a:t>quốc</a:t>
            </a:r>
            <a:r>
              <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a:t>
            </a:r>
            <a:r>
              <a:rPr kumimoji="0" lang="en-US" sz="2800" b="1" i="0" u="none" strike="noStrike" kern="1200" cap="none" spc="0" normalizeH="0" baseline="0" noProof="0" dirty="0" err="1">
                <a:ln>
                  <a:noFill/>
                </a:ln>
                <a:solidFill>
                  <a:srgbClr val="0000FF"/>
                </a:solidFill>
                <a:effectLst/>
                <a:uLnTx/>
                <a:uFillTx/>
                <a:latin typeface="Arial" panose="020B0604020202020204" pitchFamily="34" charset="0"/>
                <a:ea typeface="+mn-ea"/>
                <a:cs typeface="+mn-cs"/>
              </a:rPr>
              <a:t>tế</a:t>
            </a:r>
            <a:endParaRPr kumimoji="0" lang="en-US" sz="2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endParaRPr>
          </a:p>
        </p:txBody>
      </p:sp>
      <p:grpSp>
        <p:nvGrpSpPr>
          <p:cNvPr id="12" name="Group 44"/>
          <p:cNvGrpSpPr>
            <a:grpSpLocks/>
          </p:cNvGrpSpPr>
          <p:nvPr/>
        </p:nvGrpSpPr>
        <p:grpSpPr bwMode="auto">
          <a:xfrm>
            <a:off x="547688" y="839148"/>
            <a:ext cx="11282362" cy="960951"/>
            <a:chOff x="192" y="2400"/>
            <a:chExt cx="1488" cy="2022"/>
          </a:xfrm>
        </p:grpSpPr>
        <p:sp>
          <p:nvSpPr>
            <p:cNvPr id="13" name="Text Box 45"/>
            <p:cNvSpPr txBox="1">
              <a:spLocks noChangeArrowheads="1"/>
            </p:cNvSpPr>
            <p:nvPr/>
          </p:nvSpPr>
          <p:spPr bwMode="gray">
            <a:xfrm>
              <a:off x="192" y="2464"/>
              <a:ext cx="1471" cy="17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r>
                <a:rPr kumimoji="0" lang="de-DE" alt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Thực hiện đoàn kết quốc tế nhằm kết hợp sức mạnh dân tộc với sức mạnh thời đại, tạo sức mạnh tổng hợp cho cách mạng</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AutoShape 46"/>
            <p:cNvSpPr>
              <a:spLocks noChangeArrowheads="1"/>
            </p:cNvSpPr>
            <p:nvPr/>
          </p:nvSpPr>
          <p:spPr bwMode="gray">
            <a:xfrm>
              <a:off x="192" y="2400"/>
              <a:ext cx="1488" cy="2022"/>
            </a:xfrm>
            <a:prstGeom prst="roundRect">
              <a:avLst>
                <a:gd name="adj" fmla="val 50000"/>
              </a:avLst>
            </a:prstGeom>
            <a:noFill/>
            <a:ln w="57150" cmpd="thinThick"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2" name="Rectangle 1"/>
          <p:cNvSpPr/>
          <p:nvPr/>
        </p:nvSpPr>
        <p:spPr>
          <a:xfrm>
            <a:off x="1063348" y="2221803"/>
            <a:ext cx="4317035" cy="4154984"/>
          </a:xfrm>
          <a:prstGeom prst="rect">
            <a:avLst/>
          </a:prstGeom>
        </p:spPr>
        <p:txBody>
          <a:bodyPr wrap="square">
            <a:spAutoFit/>
          </a:bodyPr>
          <a:lstStyle/>
          <a:p>
            <a:pPr marL="0" marR="0" lvl="0" indent="431800" algn="just" defTabSz="914400" rtl="0" eaLnBrk="1" fontAlgn="auto" latinLnBrk="0" hangingPunct="1">
              <a:lnSpc>
                <a:spcPct val="150000"/>
              </a:lnSpc>
              <a:spcBef>
                <a:spcPts val="0"/>
              </a:spcBef>
              <a:spcAft>
                <a:spcPts val="0"/>
              </a:spcAft>
              <a:buClrTx/>
              <a:buSzTx/>
              <a:buFontTx/>
              <a:buNone/>
              <a:tabLst/>
              <a:defRPr/>
            </a:pPr>
            <a:r>
              <a:rPr kumimoji="0" lang="en-US" sz="2200" b="0" i="0" u="none" strike="noStrike" kern="1200" cap="none" spc="-1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C</a:t>
            </a:r>
            <a:r>
              <a:rPr kumimoji="0" lang="vi-VN" sz="2200" b="0" i="0" u="none" strike="noStrike" kern="1200" cap="none" spc="-1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ách mạng Việt Nam chỉ có thể thành công khi thực hiện đoàn kết chặt chẽ với phong trào cách mạng thế giới, đại đoàn kết toàn dân tộc phải gắn liền với đoàn kết quốc tế; đại đoàn kết toàn dân tộc là cơ sở cho việc thực hiện đoàn kết quốc tế. </a:t>
            </a: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159" y="1830515"/>
            <a:ext cx="3947285" cy="21431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758" y="3990984"/>
            <a:ext cx="3973686" cy="2555590"/>
          </a:xfrm>
          <a:prstGeom prst="rect">
            <a:avLst/>
          </a:prstGeom>
        </p:spPr>
      </p:pic>
    </p:spTree>
    <p:extLst>
      <p:ext uri="{BB962C8B-B14F-4D97-AF65-F5344CB8AC3E}">
        <p14:creationId xmlns:p14="http://schemas.microsoft.com/office/powerpoint/2010/main" val="383147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4"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to="" calcmode="lin" valueType="num">
                                      <p:cBhvr>
                                        <p:cTn id="14" dur="1" fill="hold"/>
                                        <p:tgtEl>
                                          <p:spTgt spid="12"/>
                                        </p:tgtEl>
                                        <p:attrNameLst>
                                          <p:attrName/>
                                        </p:attrNameLst>
                                      </p:cBhvr>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Freeform 3"/>
          <p:cNvSpPr>
            <a:spLocks/>
          </p:cNvSpPr>
          <p:nvPr/>
        </p:nvSpPr>
        <p:spPr bwMode="gray">
          <a:xfrm>
            <a:off x="4262438" y="3021014"/>
            <a:ext cx="1466850" cy="1157287"/>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93D267">
                  <a:alpha val="32001"/>
                </a:srgbClr>
              </a:gs>
              <a:gs pos="100000">
                <a:srgbClr val="88CE58"/>
              </a:gs>
            </a:gsLst>
            <a:lin ang="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
        <p:nvSpPr>
          <p:cNvPr id="110596" name="Freeform 4"/>
          <p:cNvSpPr>
            <a:spLocks/>
          </p:cNvSpPr>
          <p:nvPr/>
        </p:nvSpPr>
        <p:spPr bwMode="gray">
          <a:xfrm>
            <a:off x="6843713" y="2519363"/>
            <a:ext cx="1466850" cy="1155700"/>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B48EED">
                  <a:alpha val="32001"/>
                </a:srgbClr>
              </a:gs>
              <a:gs pos="100000">
                <a:srgbClr val="AD83EB"/>
              </a:gs>
            </a:gsLst>
            <a:lin ang="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
        <p:nvSpPr>
          <p:cNvPr id="110621" name="WordArt 29"/>
          <p:cNvSpPr>
            <a:spLocks noChangeArrowheads="1" noChangeShapeType="1" noTextEdit="1"/>
          </p:cNvSpPr>
          <p:nvPr/>
        </p:nvSpPr>
        <p:spPr bwMode="auto">
          <a:xfrm>
            <a:off x="1077913" y="2988041"/>
            <a:ext cx="2895600" cy="2514600"/>
          </a:xfrm>
          <a:prstGeom prst="rect">
            <a:avLst/>
          </a:prstGeom>
        </p:spPr>
        <p:txBody>
          <a:bodyPr wrap="none" fromWordArt="1">
            <a:prstTxWarp prst="textPlain">
              <a:avLst>
                <a:gd name="adj" fmla="val 50000"/>
              </a:avLst>
            </a:prstTxWarp>
          </a:bodyPr>
          <a:lstStyle/>
          <a:p>
            <a:pPr algn="ctr"/>
            <a:r>
              <a:rPr lang="vi-VN" sz="3600" kern="1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Thời đại mới</a:t>
            </a:r>
          </a:p>
          <a:p>
            <a:pPr algn="ctr"/>
            <a:r>
              <a:rPr lang="vi-VN" sz="3600" kern="1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đã chấm dứt sự tồn tại biệt lập</a:t>
            </a:r>
          </a:p>
          <a:p>
            <a:pPr algn="ctr"/>
            <a:r>
              <a:rPr lang="vi-VN" sz="3600" kern="1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giữa các quốc gia</a:t>
            </a:r>
            <a:endParaRPr lang="en-US" sz="3600" kern="1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110622" name="Rectangle 30"/>
          <p:cNvSpPr>
            <a:spLocks noChangeArrowheads="1"/>
          </p:cNvSpPr>
          <p:nvPr/>
        </p:nvSpPr>
        <p:spPr bwMode="gray">
          <a:xfrm rot="-7829975">
            <a:off x="8029576" y="3646489"/>
            <a:ext cx="1103313" cy="217487"/>
          </a:xfrm>
          <a:prstGeom prst="rect">
            <a:avLst/>
          </a:prstGeom>
          <a:gradFill rotWithShape="1">
            <a:gsLst>
              <a:gs pos="0">
                <a:srgbClr val="969696"/>
              </a:gs>
              <a:gs pos="50000">
                <a:srgbClr val="C9C9C9"/>
              </a:gs>
              <a:gs pos="100000">
                <a:srgbClr val="969696"/>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en-US"/>
          </a:p>
        </p:txBody>
      </p:sp>
      <p:sp>
        <p:nvSpPr>
          <p:cNvPr id="110623" name="Rectangle 31"/>
          <p:cNvSpPr>
            <a:spLocks noChangeArrowheads="1"/>
          </p:cNvSpPr>
          <p:nvPr/>
        </p:nvSpPr>
        <p:spPr bwMode="gray">
          <a:xfrm rot="-743917">
            <a:off x="5775326" y="3124200"/>
            <a:ext cx="1146175" cy="198438"/>
          </a:xfrm>
          <a:prstGeom prst="rect">
            <a:avLst/>
          </a:prstGeom>
          <a:gradFill rotWithShape="1">
            <a:gsLst>
              <a:gs pos="0">
                <a:srgbClr val="969696"/>
              </a:gs>
              <a:gs pos="50000">
                <a:srgbClr val="CCCCCC"/>
              </a:gs>
              <a:gs pos="100000">
                <a:srgbClr val="969696"/>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ltLang="en-US"/>
          </a:p>
        </p:txBody>
      </p:sp>
      <p:grpSp>
        <p:nvGrpSpPr>
          <p:cNvPr id="6" name="Group 32"/>
          <p:cNvGrpSpPr>
            <a:grpSpLocks/>
          </p:cNvGrpSpPr>
          <p:nvPr/>
        </p:nvGrpSpPr>
        <p:grpSpPr bwMode="auto">
          <a:xfrm>
            <a:off x="6842125" y="1905000"/>
            <a:ext cx="1828800" cy="1828800"/>
            <a:chOff x="2400" y="1488"/>
            <a:chExt cx="1152" cy="1152"/>
          </a:xfrm>
        </p:grpSpPr>
        <p:grpSp>
          <p:nvGrpSpPr>
            <p:cNvPr id="46107" name="Group 33"/>
            <p:cNvGrpSpPr>
              <a:grpSpLocks/>
            </p:cNvGrpSpPr>
            <p:nvPr/>
          </p:nvGrpSpPr>
          <p:grpSpPr bwMode="auto">
            <a:xfrm>
              <a:off x="2400" y="1488"/>
              <a:ext cx="1152" cy="1152"/>
              <a:chOff x="2016" y="1920"/>
              <a:chExt cx="1680" cy="1680"/>
            </a:xfrm>
          </p:grpSpPr>
          <p:sp>
            <p:nvSpPr>
              <p:cNvPr id="46109" name="Oval 34"/>
              <p:cNvSpPr>
                <a:spLocks noChangeArrowheads="1"/>
              </p:cNvSpPr>
              <p:nvPr/>
            </p:nvSpPr>
            <p:spPr bwMode="gray">
              <a:xfrm>
                <a:off x="2016" y="1920"/>
                <a:ext cx="1680" cy="1680"/>
              </a:xfrm>
              <a:prstGeom prst="ellipse">
                <a:avLst/>
              </a:prstGeom>
              <a:gradFill rotWithShape="1">
                <a:gsLst>
                  <a:gs pos="0">
                    <a:srgbClr val="33CC33"/>
                  </a:gs>
                  <a:gs pos="100000">
                    <a:srgbClr val="0C320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46110" name="Freeform 35"/>
              <p:cNvSpPr>
                <a:spLocks/>
              </p:cNvSpPr>
              <p:nvPr/>
            </p:nvSpPr>
            <p:spPr bwMode="gray">
              <a:xfrm>
                <a:off x="2208" y="1948"/>
                <a:ext cx="1296" cy="634"/>
              </a:xfrm>
              <a:custGeom>
                <a:avLst/>
                <a:gdLst>
                  <a:gd name="T0" fmla="*/ 680 w 1321"/>
                  <a:gd name="T1" fmla="*/ 8 h 712"/>
                  <a:gd name="T2" fmla="*/ 688 w 1321"/>
                  <a:gd name="T3" fmla="*/ 9 h 712"/>
                  <a:gd name="T4" fmla="*/ 690 w 1321"/>
                  <a:gd name="T5" fmla="*/ 9 h 712"/>
                  <a:gd name="T6" fmla="*/ 687 w 1321"/>
                  <a:gd name="T7" fmla="*/ 10 h 712"/>
                  <a:gd name="T8" fmla="*/ 678 w 1321"/>
                  <a:gd name="T9" fmla="*/ 11 h 712"/>
                  <a:gd name="T10" fmla="*/ 664 w 1321"/>
                  <a:gd name="T11" fmla="*/ 11 h 712"/>
                  <a:gd name="T12" fmla="*/ 647 w 1321"/>
                  <a:gd name="T13" fmla="*/ 11 h 712"/>
                  <a:gd name="T14" fmla="*/ 624 w 1321"/>
                  <a:gd name="T15" fmla="*/ 12 h 712"/>
                  <a:gd name="T16" fmla="*/ 599 w 1321"/>
                  <a:gd name="T17" fmla="*/ 12 h 712"/>
                  <a:gd name="T18" fmla="*/ 570 w 1321"/>
                  <a:gd name="T19" fmla="*/ 12 h 712"/>
                  <a:gd name="T20" fmla="*/ 538 w 1321"/>
                  <a:gd name="T21" fmla="*/ 12 h 712"/>
                  <a:gd name="T22" fmla="*/ 505 w 1321"/>
                  <a:gd name="T23" fmla="*/ 13 h 712"/>
                  <a:gd name="T24" fmla="*/ 468 w 1321"/>
                  <a:gd name="T25" fmla="*/ 13 h 712"/>
                  <a:gd name="T26" fmla="*/ 431 w 1321"/>
                  <a:gd name="T27" fmla="*/ 13 h 712"/>
                  <a:gd name="T28" fmla="*/ 416 w 1321"/>
                  <a:gd name="T29" fmla="*/ 14 h 712"/>
                  <a:gd name="T30" fmla="*/ 249 w 1321"/>
                  <a:gd name="T31" fmla="*/ 14 h 712"/>
                  <a:gd name="T32" fmla="*/ 246 w 1321"/>
                  <a:gd name="T33" fmla="*/ 14 h 712"/>
                  <a:gd name="T34" fmla="*/ 214 w 1321"/>
                  <a:gd name="T35" fmla="*/ 13 h 712"/>
                  <a:gd name="T36" fmla="*/ 181 w 1321"/>
                  <a:gd name="T37" fmla="*/ 13 h 712"/>
                  <a:gd name="T38" fmla="*/ 153 w 1321"/>
                  <a:gd name="T39" fmla="*/ 13 h 712"/>
                  <a:gd name="T40" fmla="*/ 124 w 1321"/>
                  <a:gd name="T41" fmla="*/ 12 h 712"/>
                  <a:gd name="T42" fmla="*/ 99 w 1321"/>
                  <a:gd name="T43" fmla="*/ 12 h 712"/>
                  <a:gd name="T44" fmla="*/ 74 w 1321"/>
                  <a:gd name="T45" fmla="*/ 12 h 712"/>
                  <a:gd name="T46" fmla="*/ 56 w 1321"/>
                  <a:gd name="T47" fmla="*/ 12 h 712"/>
                  <a:gd name="T48" fmla="*/ 33 w 1321"/>
                  <a:gd name="T49" fmla="*/ 12 h 712"/>
                  <a:gd name="T50" fmla="*/ 26 w 1321"/>
                  <a:gd name="T51" fmla="*/ 11 h 712"/>
                  <a:gd name="T52" fmla="*/ 18 w 1321"/>
                  <a:gd name="T53" fmla="*/ 11 h 712"/>
                  <a:gd name="T54" fmla="*/ 6 w 1321"/>
                  <a:gd name="T55" fmla="*/ 11 h 712"/>
                  <a:gd name="T56" fmla="*/ 0 w 1321"/>
                  <a:gd name="T57" fmla="*/ 10 h 712"/>
                  <a:gd name="T58" fmla="*/ 0 w 1321"/>
                  <a:gd name="T59" fmla="*/ 10 h 712"/>
                  <a:gd name="T60" fmla="*/ 4 w 1321"/>
                  <a:gd name="T61" fmla="*/ 9 h 712"/>
                  <a:gd name="T62" fmla="*/ 16 w 1321"/>
                  <a:gd name="T63" fmla="*/ 9 h 712"/>
                  <a:gd name="T64" fmla="*/ 26 w 1321"/>
                  <a:gd name="T65" fmla="*/ 7 h 712"/>
                  <a:gd name="T66" fmla="*/ 52 w 1321"/>
                  <a:gd name="T67" fmla="*/ 5 h 712"/>
                  <a:gd name="T68" fmla="*/ 76 w 1321"/>
                  <a:gd name="T69" fmla="*/ 4 h 712"/>
                  <a:gd name="T70" fmla="*/ 108 w 1321"/>
                  <a:gd name="T71" fmla="*/ 4 h 712"/>
                  <a:gd name="T72" fmla="*/ 141 w 1321"/>
                  <a:gd name="T73" fmla="*/ 4 h 712"/>
                  <a:gd name="T74" fmla="*/ 178 w 1321"/>
                  <a:gd name="T75" fmla="*/ 4 h 712"/>
                  <a:gd name="T76" fmla="*/ 217 w 1321"/>
                  <a:gd name="T77" fmla="*/ 4 h 712"/>
                  <a:gd name="T78" fmla="*/ 260 w 1321"/>
                  <a:gd name="T79" fmla="*/ 4 h 712"/>
                  <a:gd name="T80" fmla="*/ 304 w 1321"/>
                  <a:gd name="T81" fmla="*/ 4 h 712"/>
                  <a:gd name="T82" fmla="*/ 349 w 1321"/>
                  <a:gd name="T83" fmla="*/ 0 h 712"/>
                  <a:gd name="T84" fmla="*/ 349 w 1321"/>
                  <a:gd name="T85" fmla="*/ 0 h 712"/>
                  <a:gd name="T86" fmla="*/ 396 w 1321"/>
                  <a:gd name="T87" fmla="*/ 4 h 712"/>
                  <a:gd name="T88" fmla="*/ 441 w 1321"/>
                  <a:gd name="T89" fmla="*/ 4 h 712"/>
                  <a:gd name="T90" fmla="*/ 486 w 1321"/>
                  <a:gd name="T91" fmla="*/ 4 h 712"/>
                  <a:gd name="T92" fmla="*/ 528 w 1321"/>
                  <a:gd name="T93" fmla="*/ 4 h 712"/>
                  <a:gd name="T94" fmla="*/ 565 w 1321"/>
                  <a:gd name="T95" fmla="*/ 4 h 712"/>
                  <a:gd name="T96" fmla="*/ 600 w 1321"/>
                  <a:gd name="T97" fmla="*/ 4 h 712"/>
                  <a:gd name="T98" fmla="*/ 631 w 1321"/>
                  <a:gd name="T99" fmla="*/ 4 h 712"/>
                  <a:gd name="T100" fmla="*/ 657 w 1321"/>
                  <a:gd name="T101" fmla="*/ 6 h 712"/>
                  <a:gd name="T102" fmla="*/ 680 w 1321"/>
                  <a:gd name="T103" fmla="*/ 8 h 712"/>
                  <a:gd name="T104" fmla="*/ 680 w 1321"/>
                  <a:gd name="T105" fmla="*/ 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33"/>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grpSp>
        <p:sp>
          <p:nvSpPr>
            <p:cNvPr id="110628" name="Text Box 36"/>
            <p:cNvSpPr txBox="1">
              <a:spLocks noChangeArrowheads="1"/>
            </p:cNvSpPr>
            <p:nvPr/>
          </p:nvSpPr>
          <p:spPr bwMode="gray">
            <a:xfrm>
              <a:off x="2642" y="1792"/>
              <a:ext cx="687" cy="523"/>
            </a:xfrm>
            <a:prstGeom prst="rect">
              <a:avLst/>
            </a:prstGeom>
            <a:noFill/>
            <a:ln w="9525">
              <a:noFill/>
              <a:miter lim="800000"/>
              <a:headEnd/>
              <a:tailEnd/>
            </a:ln>
            <a:effectLst/>
          </p:spPr>
          <p:txBody>
            <a:bodyPr wrap="none">
              <a:spAutoFit/>
            </a:bodyPr>
            <a:lstStyle/>
            <a:p>
              <a:pPr algn="ctr">
                <a:defRPr/>
              </a:pPr>
              <a:r>
                <a:rPr lang="en-US" sz="2400" b="1" dirty="0" err="1">
                  <a:solidFill>
                    <a:srgbClr val="FFFFFF"/>
                  </a:solidFill>
                  <a:effectLst>
                    <a:outerShdw blurRad="38100" dist="38100" dir="2700000" algn="tl">
                      <a:srgbClr val="C0C0C0"/>
                    </a:outerShdw>
                  </a:effectLst>
                  <a:latin typeface="Arial" panose="020B0604020202020204" pitchFamily="34" charset="0"/>
                  <a:cs typeface="Arial" panose="020B0604020202020204" pitchFamily="34" charset="0"/>
                </a:rPr>
                <a:t>Muốn</a:t>
              </a:r>
              <a:r>
                <a:rPr lang="en-US" sz="2400" b="1" dirty="0">
                  <a:solidFill>
                    <a:srgbClr val="FFFFFF"/>
                  </a:solidFill>
                  <a:effectLst>
                    <a:outerShdw blurRad="38100" dist="38100" dir="2700000" algn="tl">
                      <a:srgbClr val="C0C0C0"/>
                    </a:outerShdw>
                  </a:effectLst>
                  <a:latin typeface="Arial" panose="020B0604020202020204" pitchFamily="34" charset="0"/>
                  <a:cs typeface="Arial" panose="020B0604020202020204" pitchFamily="34" charset="0"/>
                </a:rPr>
                <a:t> </a:t>
              </a:r>
            </a:p>
            <a:p>
              <a:pPr algn="ctr">
                <a:defRPr/>
              </a:pPr>
              <a:r>
                <a:rPr lang="en-US" sz="2400" b="1" dirty="0">
                  <a:solidFill>
                    <a:srgbClr val="FFFFFF"/>
                  </a:solidFill>
                  <a:effectLst>
                    <a:outerShdw blurRad="38100" dist="38100" dir="2700000" algn="tl">
                      <a:srgbClr val="C0C0C0"/>
                    </a:outerShdw>
                  </a:effectLst>
                  <a:latin typeface="Arial" panose="020B0604020202020204" pitchFamily="34" charset="0"/>
                  <a:cs typeface="Arial" panose="020B0604020202020204" pitchFamily="34" charset="0"/>
                </a:rPr>
                <a:t>ĐKQT</a:t>
              </a:r>
            </a:p>
          </p:txBody>
        </p:sp>
      </p:grpSp>
      <p:grpSp>
        <p:nvGrpSpPr>
          <p:cNvPr id="8" name="Group 37"/>
          <p:cNvGrpSpPr>
            <a:grpSpLocks/>
          </p:cNvGrpSpPr>
          <p:nvPr/>
        </p:nvGrpSpPr>
        <p:grpSpPr bwMode="auto">
          <a:xfrm>
            <a:off x="4327525" y="2286000"/>
            <a:ext cx="1981200" cy="2286000"/>
            <a:chOff x="816" y="1536"/>
            <a:chExt cx="1248" cy="1440"/>
          </a:xfrm>
        </p:grpSpPr>
        <p:grpSp>
          <p:nvGrpSpPr>
            <p:cNvPr id="46102" name="Group 38"/>
            <p:cNvGrpSpPr>
              <a:grpSpLocks/>
            </p:cNvGrpSpPr>
            <p:nvPr/>
          </p:nvGrpSpPr>
          <p:grpSpPr bwMode="auto">
            <a:xfrm>
              <a:off x="816" y="1536"/>
              <a:ext cx="1248" cy="1296"/>
              <a:chOff x="2016" y="1920"/>
              <a:chExt cx="1680" cy="1680"/>
            </a:xfrm>
          </p:grpSpPr>
          <p:sp>
            <p:nvSpPr>
              <p:cNvPr id="46105" name="Oval 39"/>
              <p:cNvSpPr>
                <a:spLocks noChangeArrowheads="1"/>
              </p:cNvSpPr>
              <p:nvPr/>
            </p:nvSpPr>
            <p:spPr bwMode="gray">
              <a:xfrm>
                <a:off x="2016" y="1920"/>
                <a:ext cx="1680" cy="1680"/>
              </a:xfrm>
              <a:prstGeom prst="ellipse">
                <a:avLst/>
              </a:prstGeom>
              <a:gradFill rotWithShape="1">
                <a:gsLst>
                  <a:gs pos="0">
                    <a:srgbClr val="A776F0"/>
                  </a:gs>
                  <a:gs pos="100000">
                    <a:srgbClr val="6A4B9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46106" name="Freeform 40"/>
              <p:cNvSpPr>
                <a:spLocks/>
              </p:cNvSpPr>
              <p:nvPr/>
            </p:nvSpPr>
            <p:spPr bwMode="gray">
              <a:xfrm>
                <a:off x="2208" y="1948"/>
                <a:ext cx="1296" cy="634"/>
              </a:xfrm>
              <a:custGeom>
                <a:avLst/>
                <a:gdLst>
                  <a:gd name="T0" fmla="*/ 680 w 1321"/>
                  <a:gd name="T1" fmla="*/ 8 h 712"/>
                  <a:gd name="T2" fmla="*/ 688 w 1321"/>
                  <a:gd name="T3" fmla="*/ 9 h 712"/>
                  <a:gd name="T4" fmla="*/ 690 w 1321"/>
                  <a:gd name="T5" fmla="*/ 9 h 712"/>
                  <a:gd name="T6" fmla="*/ 687 w 1321"/>
                  <a:gd name="T7" fmla="*/ 10 h 712"/>
                  <a:gd name="T8" fmla="*/ 678 w 1321"/>
                  <a:gd name="T9" fmla="*/ 11 h 712"/>
                  <a:gd name="T10" fmla="*/ 664 w 1321"/>
                  <a:gd name="T11" fmla="*/ 11 h 712"/>
                  <a:gd name="T12" fmla="*/ 647 w 1321"/>
                  <a:gd name="T13" fmla="*/ 11 h 712"/>
                  <a:gd name="T14" fmla="*/ 624 w 1321"/>
                  <a:gd name="T15" fmla="*/ 12 h 712"/>
                  <a:gd name="T16" fmla="*/ 599 w 1321"/>
                  <a:gd name="T17" fmla="*/ 12 h 712"/>
                  <a:gd name="T18" fmla="*/ 570 w 1321"/>
                  <a:gd name="T19" fmla="*/ 12 h 712"/>
                  <a:gd name="T20" fmla="*/ 538 w 1321"/>
                  <a:gd name="T21" fmla="*/ 12 h 712"/>
                  <a:gd name="T22" fmla="*/ 505 w 1321"/>
                  <a:gd name="T23" fmla="*/ 13 h 712"/>
                  <a:gd name="T24" fmla="*/ 468 w 1321"/>
                  <a:gd name="T25" fmla="*/ 13 h 712"/>
                  <a:gd name="T26" fmla="*/ 431 w 1321"/>
                  <a:gd name="T27" fmla="*/ 13 h 712"/>
                  <a:gd name="T28" fmla="*/ 416 w 1321"/>
                  <a:gd name="T29" fmla="*/ 14 h 712"/>
                  <a:gd name="T30" fmla="*/ 249 w 1321"/>
                  <a:gd name="T31" fmla="*/ 14 h 712"/>
                  <a:gd name="T32" fmla="*/ 246 w 1321"/>
                  <a:gd name="T33" fmla="*/ 14 h 712"/>
                  <a:gd name="T34" fmla="*/ 214 w 1321"/>
                  <a:gd name="T35" fmla="*/ 13 h 712"/>
                  <a:gd name="T36" fmla="*/ 181 w 1321"/>
                  <a:gd name="T37" fmla="*/ 13 h 712"/>
                  <a:gd name="T38" fmla="*/ 153 w 1321"/>
                  <a:gd name="T39" fmla="*/ 13 h 712"/>
                  <a:gd name="T40" fmla="*/ 124 w 1321"/>
                  <a:gd name="T41" fmla="*/ 12 h 712"/>
                  <a:gd name="T42" fmla="*/ 99 w 1321"/>
                  <a:gd name="T43" fmla="*/ 12 h 712"/>
                  <a:gd name="T44" fmla="*/ 74 w 1321"/>
                  <a:gd name="T45" fmla="*/ 12 h 712"/>
                  <a:gd name="T46" fmla="*/ 56 w 1321"/>
                  <a:gd name="T47" fmla="*/ 12 h 712"/>
                  <a:gd name="T48" fmla="*/ 33 w 1321"/>
                  <a:gd name="T49" fmla="*/ 12 h 712"/>
                  <a:gd name="T50" fmla="*/ 26 w 1321"/>
                  <a:gd name="T51" fmla="*/ 11 h 712"/>
                  <a:gd name="T52" fmla="*/ 18 w 1321"/>
                  <a:gd name="T53" fmla="*/ 11 h 712"/>
                  <a:gd name="T54" fmla="*/ 6 w 1321"/>
                  <a:gd name="T55" fmla="*/ 11 h 712"/>
                  <a:gd name="T56" fmla="*/ 0 w 1321"/>
                  <a:gd name="T57" fmla="*/ 10 h 712"/>
                  <a:gd name="T58" fmla="*/ 0 w 1321"/>
                  <a:gd name="T59" fmla="*/ 10 h 712"/>
                  <a:gd name="T60" fmla="*/ 4 w 1321"/>
                  <a:gd name="T61" fmla="*/ 9 h 712"/>
                  <a:gd name="T62" fmla="*/ 16 w 1321"/>
                  <a:gd name="T63" fmla="*/ 9 h 712"/>
                  <a:gd name="T64" fmla="*/ 26 w 1321"/>
                  <a:gd name="T65" fmla="*/ 7 h 712"/>
                  <a:gd name="T66" fmla="*/ 52 w 1321"/>
                  <a:gd name="T67" fmla="*/ 5 h 712"/>
                  <a:gd name="T68" fmla="*/ 76 w 1321"/>
                  <a:gd name="T69" fmla="*/ 4 h 712"/>
                  <a:gd name="T70" fmla="*/ 108 w 1321"/>
                  <a:gd name="T71" fmla="*/ 4 h 712"/>
                  <a:gd name="T72" fmla="*/ 141 w 1321"/>
                  <a:gd name="T73" fmla="*/ 4 h 712"/>
                  <a:gd name="T74" fmla="*/ 178 w 1321"/>
                  <a:gd name="T75" fmla="*/ 4 h 712"/>
                  <a:gd name="T76" fmla="*/ 217 w 1321"/>
                  <a:gd name="T77" fmla="*/ 4 h 712"/>
                  <a:gd name="T78" fmla="*/ 260 w 1321"/>
                  <a:gd name="T79" fmla="*/ 4 h 712"/>
                  <a:gd name="T80" fmla="*/ 304 w 1321"/>
                  <a:gd name="T81" fmla="*/ 4 h 712"/>
                  <a:gd name="T82" fmla="*/ 349 w 1321"/>
                  <a:gd name="T83" fmla="*/ 0 h 712"/>
                  <a:gd name="T84" fmla="*/ 349 w 1321"/>
                  <a:gd name="T85" fmla="*/ 0 h 712"/>
                  <a:gd name="T86" fmla="*/ 396 w 1321"/>
                  <a:gd name="T87" fmla="*/ 4 h 712"/>
                  <a:gd name="T88" fmla="*/ 441 w 1321"/>
                  <a:gd name="T89" fmla="*/ 4 h 712"/>
                  <a:gd name="T90" fmla="*/ 486 w 1321"/>
                  <a:gd name="T91" fmla="*/ 4 h 712"/>
                  <a:gd name="T92" fmla="*/ 528 w 1321"/>
                  <a:gd name="T93" fmla="*/ 4 h 712"/>
                  <a:gd name="T94" fmla="*/ 565 w 1321"/>
                  <a:gd name="T95" fmla="*/ 4 h 712"/>
                  <a:gd name="T96" fmla="*/ 600 w 1321"/>
                  <a:gd name="T97" fmla="*/ 4 h 712"/>
                  <a:gd name="T98" fmla="*/ 631 w 1321"/>
                  <a:gd name="T99" fmla="*/ 4 h 712"/>
                  <a:gd name="T100" fmla="*/ 657 w 1321"/>
                  <a:gd name="T101" fmla="*/ 6 h 712"/>
                  <a:gd name="T102" fmla="*/ 680 w 1321"/>
                  <a:gd name="T103" fmla="*/ 8 h 712"/>
                  <a:gd name="T104" fmla="*/ 680 w 1321"/>
                  <a:gd name="T105" fmla="*/ 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A776F0"/>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grpSp>
        <p:sp>
          <p:nvSpPr>
            <p:cNvPr id="110633" name="Text Box 41"/>
            <p:cNvSpPr txBox="1">
              <a:spLocks noChangeArrowheads="1"/>
            </p:cNvSpPr>
            <p:nvPr/>
          </p:nvSpPr>
          <p:spPr bwMode="gray">
            <a:xfrm>
              <a:off x="1056" y="1788"/>
              <a:ext cx="788" cy="750"/>
            </a:xfrm>
            <a:prstGeom prst="rect">
              <a:avLst/>
            </a:prstGeom>
            <a:noFill/>
            <a:ln w="9525">
              <a:noFill/>
              <a:miter lim="800000"/>
              <a:headEnd/>
              <a:tailEnd/>
            </a:ln>
            <a:effectLst/>
          </p:spPr>
          <p:txBody>
            <a:bodyPr wrap="none">
              <a:spAutoFit/>
            </a:bodyPr>
            <a:lstStyle/>
            <a:p>
              <a:pPr algn="ctr">
                <a:defRPr/>
              </a:pPr>
              <a:r>
                <a:rPr lang="de-DE" b="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Đấu tranh</a:t>
              </a:r>
            </a:p>
            <a:p>
              <a:pPr algn="ctr">
                <a:defRPr/>
              </a:pPr>
              <a:r>
                <a:rPr lang="de-DE" b="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vì những</a:t>
              </a:r>
            </a:p>
            <a:p>
              <a:pPr algn="ctr">
                <a:defRPr/>
              </a:pPr>
              <a:r>
                <a:rPr lang="de-DE" b="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mục tiêu</a:t>
              </a:r>
            </a:p>
            <a:p>
              <a:pPr algn="ctr">
                <a:defRPr/>
              </a:pPr>
              <a:r>
                <a:rPr lang="de-DE" b="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 chung</a:t>
              </a:r>
              <a:r>
                <a:rPr lang="en-US" dirty="0">
                  <a:solidFill>
                    <a:schemeClr val="bg1"/>
                  </a:solidFill>
                  <a:latin typeface="Arial" panose="020B0604020202020204" pitchFamily="34" charset="0"/>
                  <a:cs typeface="Arial" panose="020B0604020202020204" pitchFamily="34" charset="0"/>
                </a:rPr>
                <a:t> </a:t>
              </a:r>
            </a:p>
          </p:txBody>
        </p:sp>
        <p:sp>
          <p:nvSpPr>
            <p:cNvPr id="46104" name="Oval 42"/>
            <p:cNvSpPr>
              <a:spLocks noChangeArrowheads="1"/>
            </p:cNvSpPr>
            <p:nvPr/>
          </p:nvSpPr>
          <p:spPr bwMode="auto">
            <a:xfrm>
              <a:off x="1152" y="2880"/>
              <a:ext cx="576" cy="96"/>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grpSp>
      <p:sp>
        <p:nvSpPr>
          <p:cNvPr id="110635" name="Oval 43"/>
          <p:cNvSpPr>
            <a:spLocks noChangeArrowheads="1"/>
          </p:cNvSpPr>
          <p:nvPr/>
        </p:nvSpPr>
        <p:spPr bwMode="auto">
          <a:xfrm>
            <a:off x="7375525" y="3810000"/>
            <a:ext cx="762000" cy="114300"/>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grpSp>
        <p:nvGrpSpPr>
          <p:cNvPr id="10" name="Group 44"/>
          <p:cNvGrpSpPr>
            <a:grpSpLocks/>
          </p:cNvGrpSpPr>
          <p:nvPr/>
        </p:nvGrpSpPr>
        <p:grpSpPr bwMode="auto">
          <a:xfrm>
            <a:off x="8366126" y="3810001"/>
            <a:ext cx="2328863" cy="2543175"/>
            <a:chOff x="3360" y="2496"/>
            <a:chExt cx="1467" cy="1602"/>
          </a:xfrm>
        </p:grpSpPr>
        <p:grpSp>
          <p:nvGrpSpPr>
            <p:cNvPr id="46097" name="Group 45"/>
            <p:cNvGrpSpPr>
              <a:grpSpLocks/>
            </p:cNvGrpSpPr>
            <p:nvPr/>
          </p:nvGrpSpPr>
          <p:grpSpPr bwMode="auto">
            <a:xfrm>
              <a:off x="3360" y="2496"/>
              <a:ext cx="1440" cy="1440"/>
              <a:chOff x="2016" y="1920"/>
              <a:chExt cx="1680" cy="1680"/>
            </a:xfrm>
          </p:grpSpPr>
          <p:sp>
            <p:nvSpPr>
              <p:cNvPr id="46100" name="Oval 46"/>
              <p:cNvSpPr>
                <a:spLocks noChangeArrowheads="1"/>
              </p:cNvSpPr>
              <p:nvPr/>
            </p:nvSpPr>
            <p:spPr bwMode="gray">
              <a:xfrm>
                <a:off x="2016" y="1920"/>
                <a:ext cx="1680" cy="1680"/>
              </a:xfrm>
              <a:prstGeom prst="ellipse">
                <a:avLst/>
              </a:prstGeom>
              <a:gradFill rotWithShape="1">
                <a:gsLst>
                  <a:gs pos="0">
                    <a:srgbClr val="FA8228"/>
                  </a:gs>
                  <a:gs pos="100000">
                    <a:srgbClr val="80431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46101" name="Freeform 47"/>
              <p:cNvSpPr>
                <a:spLocks/>
              </p:cNvSpPr>
              <p:nvPr/>
            </p:nvSpPr>
            <p:spPr bwMode="gray">
              <a:xfrm>
                <a:off x="2208" y="1948"/>
                <a:ext cx="1296" cy="634"/>
              </a:xfrm>
              <a:custGeom>
                <a:avLst/>
                <a:gdLst>
                  <a:gd name="T0" fmla="*/ 680 w 1321"/>
                  <a:gd name="T1" fmla="*/ 8 h 712"/>
                  <a:gd name="T2" fmla="*/ 688 w 1321"/>
                  <a:gd name="T3" fmla="*/ 9 h 712"/>
                  <a:gd name="T4" fmla="*/ 690 w 1321"/>
                  <a:gd name="T5" fmla="*/ 9 h 712"/>
                  <a:gd name="T6" fmla="*/ 687 w 1321"/>
                  <a:gd name="T7" fmla="*/ 10 h 712"/>
                  <a:gd name="T8" fmla="*/ 678 w 1321"/>
                  <a:gd name="T9" fmla="*/ 11 h 712"/>
                  <a:gd name="T10" fmla="*/ 664 w 1321"/>
                  <a:gd name="T11" fmla="*/ 11 h 712"/>
                  <a:gd name="T12" fmla="*/ 647 w 1321"/>
                  <a:gd name="T13" fmla="*/ 11 h 712"/>
                  <a:gd name="T14" fmla="*/ 624 w 1321"/>
                  <a:gd name="T15" fmla="*/ 12 h 712"/>
                  <a:gd name="T16" fmla="*/ 599 w 1321"/>
                  <a:gd name="T17" fmla="*/ 12 h 712"/>
                  <a:gd name="T18" fmla="*/ 570 w 1321"/>
                  <a:gd name="T19" fmla="*/ 12 h 712"/>
                  <a:gd name="T20" fmla="*/ 538 w 1321"/>
                  <a:gd name="T21" fmla="*/ 12 h 712"/>
                  <a:gd name="T22" fmla="*/ 505 w 1321"/>
                  <a:gd name="T23" fmla="*/ 13 h 712"/>
                  <a:gd name="T24" fmla="*/ 468 w 1321"/>
                  <a:gd name="T25" fmla="*/ 13 h 712"/>
                  <a:gd name="T26" fmla="*/ 431 w 1321"/>
                  <a:gd name="T27" fmla="*/ 13 h 712"/>
                  <a:gd name="T28" fmla="*/ 416 w 1321"/>
                  <a:gd name="T29" fmla="*/ 14 h 712"/>
                  <a:gd name="T30" fmla="*/ 249 w 1321"/>
                  <a:gd name="T31" fmla="*/ 14 h 712"/>
                  <a:gd name="T32" fmla="*/ 246 w 1321"/>
                  <a:gd name="T33" fmla="*/ 14 h 712"/>
                  <a:gd name="T34" fmla="*/ 214 w 1321"/>
                  <a:gd name="T35" fmla="*/ 13 h 712"/>
                  <a:gd name="T36" fmla="*/ 181 w 1321"/>
                  <a:gd name="T37" fmla="*/ 13 h 712"/>
                  <a:gd name="T38" fmla="*/ 153 w 1321"/>
                  <a:gd name="T39" fmla="*/ 13 h 712"/>
                  <a:gd name="T40" fmla="*/ 124 w 1321"/>
                  <a:gd name="T41" fmla="*/ 12 h 712"/>
                  <a:gd name="T42" fmla="*/ 99 w 1321"/>
                  <a:gd name="T43" fmla="*/ 12 h 712"/>
                  <a:gd name="T44" fmla="*/ 74 w 1321"/>
                  <a:gd name="T45" fmla="*/ 12 h 712"/>
                  <a:gd name="T46" fmla="*/ 56 w 1321"/>
                  <a:gd name="T47" fmla="*/ 12 h 712"/>
                  <a:gd name="T48" fmla="*/ 33 w 1321"/>
                  <a:gd name="T49" fmla="*/ 12 h 712"/>
                  <a:gd name="T50" fmla="*/ 26 w 1321"/>
                  <a:gd name="T51" fmla="*/ 11 h 712"/>
                  <a:gd name="T52" fmla="*/ 18 w 1321"/>
                  <a:gd name="T53" fmla="*/ 11 h 712"/>
                  <a:gd name="T54" fmla="*/ 6 w 1321"/>
                  <a:gd name="T55" fmla="*/ 11 h 712"/>
                  <a:gd name="T56" fmla="*/ 0 w 1321"/>
                  <a:gd name="T57" fmla="*/ 10 h 712"/>
                  <a:gd name="T58" fmla="*/ 0 w 1321"/>
                  <a:gd name="T59" fmla="*/ 10 h 712"/>
                  <a:gd name="T60" fmla="*/ 4 w 1321"/>
                  <a:gd name="T61" fmla="*/ 9 h 712"/>
                  <a:gd name="T62" fmla="*/ 16 w 1321"/>
                  <a:gd name="T63" fmla="*/ 9 h 712"/>
                  <a:gd name="T64" fmla="*/ 26 w 1321"/>
                  <a:gd name="T65" fmla="*/ 7 h 712"/>
                  <a:gd name="T66" fmla="*/ 52 w 1321"/>
                  <a:gd name="T67" fmla="*/ 5 h 712"/>
                  <a:gd name="T68" fmla="*/ 76 w 1321"/>
                  <a:gd name="T69" fmla="*/ 4 h 712"/>
                  <a:gd name="T70" fmla="*/ 108 w 1321"/>
                  <a:gd name="T71" fmla="*/ 4 h 712"/>
                  <a:gd name="T72" fmla="*/ 141 w 1321"/>
                  <a:gd name="T73" fmla="*/ 4 h 712"/>
                  <a:gd name="T74" fmla="*/ 178 w 1321"/>
                  <a:gd name="T75" fmla="*/ 4 h 712"/>
                  <a:gd name="T76" fmla="*/ 217 w 1321"/>
                  <a:gd name="T77" fmla="*/ 4 h 712"/>
                  <a:gd name="T78" fmla="*/ 260 w 1321"/>
                  <a:gd name="T79" fmla="*/ 4 h 712"/>
                  <a:gd name="T80" fmla="*/ 304 w 1321"/>
                  <a:gd name="T81" fmla="*/ 4 h 712"/>
                  <a:gd name="T82" fmla="*/ 349 w 1321"/>
                  <a:gd name="T83" fmla="*/ 0 h 712"/>
                  <a:gd name="T84" fmla="*/ 349 w 1321"/>
                  <a:gd name="T85" fmla="*/ 0 h 712"/>
                  <a:gd name="T86" fmla="*/ 396 w 1321"/>
                  <a:gd name="T87" fmla="*/ 4 h 712"/>
                  <a:gd name="T88" fmla="*/ 441 w 1321"/>
                  <a:gd name="T89" fmla="*/ 4 h 712"/>
                  <a:gd name="T90" fmla="*/ 486 w 1321"/>
                  <a:gd name="T91" fmla="*/ 4 h 712"/>
                  <a:gd name="T92" fmla="*/ 528 w 1321"/>
                  <a:gd name="T93" fmla="*/ 4 h 712"/>
                  <a:gd name="T94" fmla="*/ 565 w 1321"/>
                  <a:gd name="T95" fmla="*/ 4 h 712"/>
                  <a:gd name="T96" fmla="*/ 600 w 1321"/>
                  <a:gd name="T97" fmla="*/ 4 h 712"/>
                  <a:gd name="T98" fmla="*/ 631 w 1321"/>
                  <a:gd name="T99" fmla="*/ 4 h 712"/>
                  <a:gd name="T100" fmla="*/ 657 w 1321"/>
                  <a:gd name="T101" fmla="*/ 6 h 712"/>
                  <a:gd name="T102" fmla="*/ 680 w 1321"/>
                  <a:gd name="T103" fmla="*/ 8 h 712"/>
                  <a:gd name="T104" fmla="*/ 680 w 1321"/>
                  <a:gd name="T105" fmla="*/ 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A8228"/>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grpSp>
        <p:sp>
          <p:nvSpPr>
            <p:cNvPr id="110640" name="Text Box 48"/>
            <p:cNvSpPr txBox="1">
              <a:spLocks noChangeArrowheads="1"/>
            </p:cNvSpPr>
            <p:nvPr/>
          </p:nvSpPr>
          <p:spPr bwMode="gray">
            <a:xfrm>
              <a:off x="3461" y="2858"/>
              <a:ext cx="1366" cy="756"/>
            </a:xfrm>
            <a:prstGeom prst="rect">
              <a:avLst/>
            </a:prstGeom>
            <a:noFill/>
            <a:ln w="9525">
              <a:noFill/>
              <a:miter lim="800000"/>
              <a:headEnd/>
              <a:tailEnd/>
            </a:ln>
            <a:effectLst/>
          </p:spPr>
          <p:txBody>
            <a:bodyPr wrap="none">
              <a:spAutoFit/>
            </a:bodyPr>
            <a:lstStyle/>
            <a:p>
              <a:pPr algn="ctr">
                <a:defRPr/>
              </a:pPr>
              <a:r>
                <a:rPr lang="de-DE" b="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Chống các </a:t>
              </a:r>
            </a:p>
            <a:p>
              <a:pPr algn="ctr">
                <a:defRPr/>
              </a:pPr>
              <a:r>
                <a:rPr lang="de-DE" b="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khuynh hướng </a:t>
              </a:r>
            </a:p>
            <a:p>
              <a:pPr algn="ctr">
                <a:defRPr/>
              </a:pPr>
              <a:r>
                <a:rPr lang="de-DE" b="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chủ nghĩa cơ hội, </a:t>
              </a:r>
            </a:p>
            <a:p>
              <a:pPr algn="ctr">
                <a:defRPr/>
              </a:pPr>
              <a:r>
                <a:rPr lang="de-DE" b="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CNDT vị kỷ</a:t>
              </a:r>
              <a:r>
                <a:rPr lang="en-US" dirty="0">
                  <a:solidFill>
                    <a:schemeClr val="bg1"/>
                  </a:solidFill>
                  <a:latin typeface="Arial" panose="020B0604020202020204" pitchFamily="34" charset="0"/>
                  <a:cs typeface="Arial" panose="020B0604020202020204" pitchFamily="34" charset="0"/>
                </a:rPr>
                <a:t> </a:t>
              </a:r>
            </a:p>
          </p:txBody>
        </p:sp>
        <p:sp>
          <p:nvSpPr>
            <p:cNvPr id="46099" name="Oval 49"/>
            <p:cNvSpPr>
              <a:spLocks noChangeArrowheads="1"/>
            </p:cNvSpPr>
            <p:nvPr/>
          </p:nvSpPr>
          <p:spPr bwMode="auto">
            <a:xfrm>
              <a:off x="3708" y="4002"/>
              <a:ext cx="768" cy="96"/>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grpSp>
      <p:grpSp>
        <p:nvGrpSpPr>
          <p:cNvPr id="50" name="Group 44"/>
          <p:cNvGrpSpPr>
            <a:grpSpLocks/>
          </p:cNvGrpSpPr>
          <p:nvPr/>
        </p:nvGrpSpPr>
        <p:grpSpPr bwMode="auto">
          <a:xfrm>
            <a:off x="454819" y="387203"/>
            <a:ext cx="10724043" cy="947886"/>
            <a:chOff x="192" y="2400"/>
            <a:chExt cx="1488" cy="2022"/>
          </a:xfrm>
        </p:grpSpPr>
        <p:sp>
          <p:nvSpPr>
            <p:cNvPr id="51" name="Text Box 45"/>
            <p:cNvSpPr txBox="1">
              <a:spLocks noChangeArrowheads="1"/>
            </p:cNvSpPr>
            <p:nvPr/>
          </p:nvSpPr>
          <p:spPr bwMode="gray">
            <a:xfrm>
              <a:off x="192" y="2464"/>
              <a:ext cx="1488" cy="1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altLang="en-US" sz="2400" b="1" dirty="0">
                  <a:latin typeface="Arial" panose="020B0604020202020204" pitchFamily="34" charset="0"/>
                  <a:cs typeface="Arial" panose="020B0604020202020204" pitchFamily="34" charset="0"/>
                </a:rPr>
                <a:t>b.</a:t>
              </a:r>
              <a:r>
                <a:rPr lang="de-DE" altLang="en-US" sz="2400" b="1" dirty="0">
                  <a:latin typeface="Arial" panose="020B0604020202020204" pitchFamily="34" charset="0"/>
                  <a:cs typeface="Arial" panose="020B0604020202020204" pitchFamily="34" charset="0"/>
                </a:rPr>
                <a:t> Thực hiện đoàn kết quốc tế nhằm góp phần cùng nhân dân thế giới thực hiện thắng lợi các mục tiêu cách mạng</a:t>
              </a:r>
              <a:r>
                <a:rPr lang="en-US" altLang="en-US" sz="2400" dirty="0">
                  <a:latin typeface="Arial" panose="020B0604020202020204" pitchFamily="34" charset="0"/>
                  <a:cs typeface="Arial" panose="020B0604020202020204" pitchFamily="34" charset="0"/>
                </a:rPr>
                <a:t> </a:t>
              </a:r>
            </a:p>
          </p:txBody>
        </p:sp>
        <p:sp>
          <p:nvSpPr>
            <p:cNvPr id="52" name="AutoShape 46"/>
            <p:cNvSpPr>
              <a:spLocks noChangeArrowheads="1"/>
            </p:cNvSpPr>
            <p:nvPr/>
          </p:nvSpPr>
          <p:spPr bwMode="gray">
            <a:xfrm>
              <a:off x="192" y="2400"/>
              <a:ext cx="1488" cy="2022"/>
            </a:xfrm>
            <a:prstGeom prst="roundRect">
              <a:avLst>
                <a:gd name="adj" fmla="val 50000"/>
              </a:avLst>
            </a:prstGeom>
            <a:noFill/>
            <a:ln w="57150" cmpd="thinThick"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vi-VN" altLang="en-US"/>
            </a:p>
          </p:txBody>
        </p:sp>
      </p:grpSp>
    </p:spTree>
    <p:extLst>
      <p:ext uri="{BB962C8B-B14F-4D97-AF65-F5344CB8AC3E}">
        <p14:creationId xmlns:p14="http://schemas.microsoft.com/office/powerpoint/2010/main" val="2360694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0595"/>
                                        </p:tgtEl>
                                        <p:attrNameLst>
                                          <p:attrName>style.visibility</p:attrName>
                                        </p:attrNameLst>
                                      </p:cBhvr>
                                      <p:to>
                                        <p:strVal val="visible"/>
                                      </p:to>
                                    </p:set>
                                    <p:animEffect transition="in" filter="wipe(down)">
                                      <p:cBhvr>
                                        <p:cTn id="11" dur="500"/>
                                        <p:tgtEl>
                                          <p:spTgt spid="11059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10596"/>
                                        </p:tgtEl>
                                        <p:attrNameLst>
                                          <p:attrName>style.visibility</p:attrName>
                                        </p:attrNameLst>
                                      </p:cBhvr>
                                      <p:to>
                                        <p:strVal val="visible"/>
                                      </p:to>
                                    </p:set>
                                    <p:animEffect transition="in" filter="wipe(down)">
                                      <p:cBhvr>
                                        <p:cTn id="16" dur="500"/>
                                        <p:tgtEl>
                                          <p:spTgt spid="110596"/>
                                        </p:tgtEl>
                                      </p:cBhvr>
                                    </p:animEffect>
                                  </p:childTnLst>
                                </p:cTn>
                              </p:par>
                              <p:par>
                                <p:cTn id="17" presetID="8" presetClass="exit" presetSubtype="16" fill="hold" grpId="1" nodeType="withEffect">
                                  <p:stCondLst>
                                    <p:cond delay="0"/>
                                  </p:stCondLst>
                                  <p:childTnLst>
                                    <p:animEffect transition="out" filter="diamond(in)">
                                      <p:cBhvr>
                                        <p:cTn id="18" dur="2000"/>
                                        <p:tgtEl>
                                          <p:spTgt spid="110595"/>
                                        </p:tgtEl>
                                      </p:cBhvr>
                                    </p:animEffect>
                                    <p:set>
                                      <p:cBhvr>
                                        <p:cTn id="19" dur="1" fill="hold">
                                          <p:stCondLst>
                                            <p:cond delay="1999"/>
                                          </p:stCondLst>
                                        </p:cTn>
                                        <p:tgtEl>
                                          <p:spTgt spid="110595"/>
                                        </p:tgtEl>
                                        <p:attrNameLst>
                                          <p:attrName>style.visibility</p:attrName>
                                        </p:attrNameLst>
                                      </p:cBhvr>
                                      <p:to>
                                        <p:strVal val="hidden"/>
                                      </p:to>
                                    </p:set>
                                  </p:childTnLst>
                                </p:cTn>
                              </p:par>
                              <p:par>
                                <p:cTn id="20" presetID="8" presetClass="exit" presetSubtype="16" fill="hold" grpId="1" nodeType="withEffect">
                                  <p:stCondLst>
                                    <p:cond delay="0"/>
                                  </p:stCondLst>
                                  <p:childTnLst>
                                    <p:animEffect transition="out" filter="diamond(in)">
                                      <p:cBhvr>
                                        <p:cTn id="21" dur="2000"/>
                                        <p:tgtEl>
                                          <p:spTgt spid="110596"/>
                                        </p:tgtEl>
                                      </p:cBhvr>
                                    </p:animEffect>
                                    <p:set>
                                      <p:cBhvr>
                                        <p:cTn id="22" dur="1" fill="hold">
                                          <p:stCondLst>
                                            <p:cond delay="1999"/>
                                          </p:stCondLst>
                                        </p:cTn>
                                        <p:tgtEl>
                                          <p:spTgt spid="11059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1" presetClass="entr" presetSubtype="0" fill="hold" grpId="0" nodeType="clickEffect">
                                  <p:stCondLst>
                                    <p:cond delay="0"/>
                                  </p:stCondLst>
                                  <p:childTnLst>
                                    <p:set>
                                      <p:cBhvr>
                                        <p:cTn id="26" dur="1" fill="hold">
                                          <p:stCondLst>
                                            <p:cond delay="0"/>
                                          </p:stCondLst>
                                        </p:cTn>
                                        <p:tgtEl>
                                          <p:spTgt spid="110621"/>
                                        </p:tgtEl>
                                        <p:attrNameLst>
                                          <p:attrName>style.visibility</p:attrName>
                                        </p:attrNameLst>
                                      </p:cBhvr>
                                      <p:to>
                                        <p:strVal val="visible"/>
                                      </p:to>
                                    </p:set>
                                    <p:animEffect transition="in" filter="fade">
                                      <p:cBhvr>
                                        <p:cTn id="27" dur="770" decel="100000"/>
                                        <p:tgtEl>
                                          <p:spTgt spid="110621"/>
                                        </p:tgtEl>
                                      </p:cBhvr>
                                    </p:animEffect>
                                    <p:animScale>
                                      <p:cBhvr>
                                        <p:cTn id="28" dur="770" decel="100000"/>
                                        <p:tgtEl>
                                          <p:spTgt spid="110621"/>
                                        </p:tgtEl>
                                      </p:cBhvr>
                                      <p:from x="10000" y="10000"/>
                                      <p:to x="200000" y="450000"/>
                                    </p:animScale>
                                    <p:animScale>
                                      <p:cBhvr>
                                        <p:cTn id="29" dur="1230" accel="100000" fill="hold">
                                          <p:stCondLst>
                                            <p:cond delay="770"/>
                                          </p:stCondLst>
                                        </p:cTn>
                                        <p:tgtEl>
                                          <p:spTgt spid="110621"/>
                                        </p:tgtEl>
                                      </p:cBhvr>
                                      <p:from x="200000" y="450000"/>
                                      <p:to x="100000" y="100000"/>
                                    </p:animScale>
                                    <p:set>
                                      <p:cBhvr>
                                        <p:cTn id="30" dur="770" fill="hold"/>
                                        <p:tgtEl>
                                          <p:spTgt spid="110621"/>
                                        </p:tgtEl>
                                        <p:attrNameLst>
                                          <p:attrName>ppt_x</p:attrName>
                                        </p:attrNameLst>
                                      </p:cBhvr>
                                      <p:to>
                                        <p:strVal val="(0.5)"/>
                                      </p:to>
                                    </p:set>
                                    <p:anim from="(0.5)" to="(#ppt_x)" calcmode="lin" valueType="num">
                                      <p:cBhvr>
                                        <p:cTn id="31" dur="1230" accel="100000" fill="hold">
                                          <p:stCondLst>
                                            <p:cond delay="770"/>
                                          </p:stCondLst>
                                        </p:cTn>
                                        <p:tgtEl>
                                          <p:spTgt spid="110621"/>
                                        </p:tgtEl>
                                        <p:attrNameLst>
                                          <p:attrName>ppt_x</p:attrName>
                                        </p:attrNameLst>
                                      </p:cBhvr>
                                    </p:anim>
                                    <p:set>
                                      <p:cBhvr>
                                        <p:cTn id="32" dur="770" fill="hold"/>
                                        <p:tgtEl>
                                          <p:spTgt spid="110621"/>
                                        </p:tgtEl>
                                        <p:attrNameLst>
                                          <p:attrName>ppt_y</p:attrName>
                                        </p:attrNameLst>
                                      </p:cBhvr>
                                      <p:to>
                                        <p:strVal val="(#ppt_y+0.4)"/>
                                      </p:to>
                                    </p:set>
                                    <p:anim from="(#ppt_y+0.4)" to="(#ppt_y)" calcmode="lin" valueType="num">
                                      <p:cBhvr>
                                        <p:cTn id="33" dur="1230" accel="100000" fill="hold">
                                          <p:stCondLst>
                                            <p:cond delay="770"/>
                                          </p:stCondLst>
                                        </p:cTn>
                                        <p:tgtEl>
                                          <p:spTgt spid="110621"/>
                                        </p:tgtEl>
                                        <p:attrNameLst>
                                          <p:attrName>ppt_y</p:attrName>
                                        </p:attrNameLst>
                                      </p:cBhvr>
                                    </p:anim>
                                  </p:childTnLst>
                                </p:cTn>
                              </p:par>
                              <p:par>
                                <p:cTn id="34" presetID="21"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heel(4)">
                                      <p:cBhvr>
                                        <p:cTn id="36" dur="2000"/>
                                        <p:tgtEl>
                                          <p:spTgt spid="8"/>
                                        </p:tgtEl>
                                      </p:cBhvr>
                                    </p:animEffect>
                                  </p:childTnLst>
                                </p:cTn>
                              </p:par>
                              <p:par>
                                <p:cTn id="37" presetID="21" presetClass="entr" presetSubtype="4" fill="hold" grpId="0" nodeType="withEffect">
                                  <p:stCondLst>
                                    <p:cond delay="0"/>
                                  </p:stCondLst>
                                  <p:childTnLst>
                                    <p:set>
                                      <p:cBhvr>
                                        <p:cTn id="38" dur="1" fill="hold">
                                          <p:stCondLst>
                                            <p:cond delay="0"/>
                                          </p:stCondLst>
                                        </p:cTn>
                                        <p:tgtEl>
                                          <p:spTgt spid="110623"/>
                                        </p:tgtEl>
                                        <p:attrNameLst>
                                          <p:attrName>style.visibility</p:attrName>
                                        </p:attrNameLst>
                                      </p:cBhvr>
                                      <p:to>
                                        <p:strVal val="visible"/>
                                      </p:to>
                                    </p:set>
                                    <p:animEffect transition="in" filter="wheel(4)">
                                      <p:cBhvr>
                                        <p:cTn id="39" dur="2000"/>
                                        <p:tgtEl>
                                          <p:spTgt spid="110623"/>
                                        </p:tgtEl>
                                      </p:cBhvr>
                                    </p:animEffect>
                                  </p:childTnLst>
                                </p:cTn>
                              </p:par>
                              <p:par>
                                <p:cTn id="40" presetID="21" presetClass="entr" presetSubtype="4"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heel(4)">
                                      <p:cBhvr>
                                        <p:cTn id="42" dur="2000"/>
                                        <p:tgtEl>
                                          <p:spTgt spid="6"/>
                                        </p:tgtEl>
                                      </p:cBhvr>
                                    </p:animEffect>
                                  </p:childTnLst>
                                </p:cTn>
                              </p:par>
                              <p:par>
                                <p:cTn id="43" presetID="21" presetClass="entr" presetSubtype="4" fill="hold" grpId="0" nodeType="withEffect">
                                  <p:stCondLst>
                                    <p:cond delay="0"/>
                                  </p:stCondLst>
                                  <p:childTnLst>
                                    <p:set>
                                      <p:cBhvr>
                                        <p:cTn id="44" dur="1" fill="hold">
                                          <p:stCondLst>
                                            <p:cond delay="0"/>
                                          </p:stCondLst>
                                        </p:cTn>
                                        <p:tgtEl>
                                          <p:spTgt spid="110635"/>
                                        </p:tgtEl>
                                        <p:attrNameLst>
                                          <p:attrName>style.visibility</p:attrName>
                                        </p:attrNameLst>
                                      </p:cBhvr>
                                      <p:to>
                                        <p:strVal val="visible"/>
                                      </p:to>
                                    </p:set>
                                    <p:animEffect transition="in" filter="wheel(4)">
                                      <p:cBhvr>
                                        <p:cTn id="45" dur="2000"/>
                                        <p:tgtEl>
                                          <p:spTgt spid="110635"/>
                                        </p:tgtEl>
                                      </p:cBhvr>
                                    </p:animEffect>
                                  </p:childTnLst>
                                </p:cTn>
                              </p:par>
                              <p:par>
                                <p:cTn id="46" presetID="21" presetClass="entr" presetSubtype="4" fill="hold" grpId="0" nodeType="withEffect">
                                  <p:stCondLst>
                                    <p:cond delay="0"/>
                                  </p:stCondLst>
                                  <p:childTnLst>
                                    <p:set>
                                      <p:cBhvr>
                                        <p:cTn id="47" dur="1" fill="hold">
                                          <p:stCondLst>
                                            <p:cond delay="0"/>
                                          </p:stCondLst>
                                        </p:cTn>
                                        <p:tgtEl>
                                          <p:spTgt spid="110622"/>
                                        </p:tgtEl>
                                        <p:attrNameLst>
                                          <p:attrName>style.visibility</p:attrName>
                                        </p:attrNameLst>
                                      </p:cBhvr>
                                      <p:to>
                                        <p:strVal val="visible"/>
                                      </p:to>
                                    </p:set>
                                    <p:animEffect transition="in" filter="wheel(4)">
                                      <p:cBhvr>
                                        <p:cTn id="48" dur="2000"/>
                                        <p:tgtEl>
                                          <p:spTgt spid="110622"/>
                                        </p:tgtEl>
                                      </p:cBhvr>
                                    </p:animEffect>
                                  </p:childTnLst>
                                </p:cTn>
                              </p:par>
                              <p:par>
                                <p:cTn id="49" presetID="21" presetClass="entr" presetSubtype="4"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heel(4)">
                                      <p:cBhvr>
                                        <p:cTn id="5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animBg="1"/>
      <p:bldP spid="110595" grpId="1" animBg="1"/>
      <p:bldP spid="110596" grpId="0" animBg="1"/>
      <p:bldP spid="110596" grpId="1" animBg="1"/>
      <p:bldP spid="110621" grpId="0" animBg="1"/>
      <p:bldP spid="110622" grpId="0" animBg="1"/>
      <p:bldP spid="110623" grpId="0" animBg="1"/>
      <p:bldP spid="1106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991600" cy="1249362"/>
          </a:xfrm>
        </p:spPr>
        <p:txBody>
          <a:bodyPr/>
          <a:lstStyle/>
          <a:p>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a:latin typeface="Arial" panose="020B0604020202020204" pitchFamily="34" charset="0"/>
                <a:cs typeface="Arial" panose="020B0604020202020204" pitchFamily="34" charset="0"/>
              </a:rPr>
              <a:t>Nhờ dương cao ngọn cờ ĐLDT và CNXH, Việt Nam đã tranh thủ được sự đồng tình ủng hộ của quốc tế</a:t>
            </a:r>
          </a:p>
        </p:txBody>
      </p:sp>
      <p:sp>
        <p:nvSpPr>
          <p:cNvPr id="4" name="Slide Number Placeholder 3"/>
          <p:cNvSpPr>
            <a:spLocks noGrp="1"/>
          </p:cNvSpPr>
          <p:nvPr>
            <p:ph type="sldNum" sz="quarter" idx="12"/>
          </p:nvPr>
        </p:nvSpPr>
        <p:spPr/>
        <p:txBody>
          <a:bodyPr/>
          <a:lstStyle/>
          <a:p>
            <a:fld id="{9EB0AB37-F51E-4B2D-BBA2-CB7DE500746A}" type="slidenum">
              <a:rPr lang="en-US">
                <a:solidFill>
                  <a:prstClr val="black">
                    <a:tint val="75000"/>
                  </a:prstClr>
                </a:solidFill>
                <a:latin typeface="Calibri"/>
              </a:rPr>
              <a:pPr/>
              <a:t>28</a:t>
            </a:fld>
            <a:endParaRPr lang="en-US">
              <a:solidFill>
                <a:prstClr val="black">
                  <a:tint val="75000"/>
                </a:prstClr>
              </a:solidFill>
              <a:latin typeface="Calibri"/>
            </a:endParaRPr>
          </a:p>
        </p:txBody>
      </p:sp>
      <p:pic>
        <p:nvPicPr>
          <p:cNvPr id="1026" name="Picture 2" descr="C:\Users\Dieu Thao\Desktop\072b17809b05f27dc220f6225b2854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058546"/>
            <a:ext cx="8640445" cy="5564505"/>
          </a:xfrm>
          <a:prstGeom prst="rect">
            <a:avLst/>
          </a:prstGeom>
          <a:noFill/>
          <a:ln w="28575">
            <a:solidFill>
              <a:srgbClr val="0066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8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B0AB37-F51E-4B2D-BBA2-CB7DE500746A}" type="slidenum">
              <a:rPr lang="en-US">
                <a:solidFill>
                  <a:prstClr val="black">
                    <a:tint val="75000"/>
                  </a:prstClr>
                </a:solidFill>
                <a:latin typeface="Calibri"/>
              </a:rPr>
              <a:pPr/>
              <a:t>29</a:t>
            </a:fld>
            <a:endParaRPr lang="en-US">
              <a:solidFill>
                <a:prstClr val="black">
                  <a:tint val="75000"/>
                </a:prstClr>
              </a:solidFill>
              <a:latin typeface="Calibri"/>
            </a:endParaRPr>
          </a:p>
        </p:txBody>
      </p:sp>
      <p:pic>
        <p:nvPicPr>
          <p:cNvPr id="1028" name="Picture 4" descr="C:\Users\Dieu Thao\Desktop\vietnam-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52601" y="152401"/>
            <a:ext cx="4755515" cy="3597275"/>
          </a:xfrm>
          <a:prstGeom prst="rect">
            <a:avLst/>
          </a:prstGeom>
          <a:noFill/>
          <a:ln w="28575">
            <a:solidFill>
              <a:srgbClr val="006600"/>
            </a:solidFill>
          </a:ln>
          <a:extLst>
            <a:ext uri="{909E8E84-426E-40DD-AFC4-6F175D3DCCD1}">
              <a14:hiddenFill xmlns:a14="http://schemas.microsoft.com/office/drawing/2010/main">
                <a:solidFill>
                  <a:srgbClr val="FFFFFF"/>
                </a:solidFill>
              </a14:hiddenFill>
            </a:ext>
          </a:extLst>
        </p:spPr>
      </p:pic>
      <p:pic>
        <p:nvPicPr>
          <p:cNvPr id="1027" name="Picture 3" descr="C:\Users\Dieu Thao\Desktop\vietnam-war-protest.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735955" y="3007995"/>
            <a:ext cx="4720590" cy="3648710"/>
          </a:xfrm>
          <a:prstGeom prst="rect">
            <a:avLst/>
          </a:prstGeom>
          <a:noFill/>
          <a:ln w="28575">
            <a:solidFill>
              <a:srgbClr val="0066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8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p:cNvSpPr>
            <a:spLocks noChangeArrowheads="1"/>
          </p:cNvSpPr>
          <p:nvPr/>
        </p:nvSpPr>
        <p:spPr bwMode="auto">
          <a:xfrm>
            <a:off x="0" y="868004"/>
            <a:ext cx="11334749" cy="461665"/>
          </a:xfrm>
          <a:prstGeom prst="rect">
            <a:avLst/>
          </a:prstGeom>
          <a:noFill/>
          <a:ln w="9525">
            <a:noFill/>
            <a:miter lim="800000"/>
            <a:headEnd/>
            <a:tailEnd/>
          </a:ln>
        </p:spPr>
        <p:txBody>
          <a:bodyPr>
            <a:spAutoFit/>
          </a:bodyPr>
          <a:lstStyle/>
          <a:p>
            <a:pPr indent="358775"/>
            <a:r>
              <a:rPr lang="en-US" sz="2400" b="1" dirty="0">
                <a:solidFill>
                  <a:schemeClr val="accent2">
                    <a:lumMod val="50000"/>
                  </a:schemeClr>
                </a:solidFill>
                <a:latin typeface="Arial" panose="020B0604020202020204" pitchFamily="34" charset="0"/>
                <a:cs typeface="Arial" panose="020B0604020202020204" pitchFamily="34" charset="0"/>
              </a:rPr>
              <a:t>1. </a:t>
            </a:r>
            <a:r>
              <a:rPr lang="en-US" sz="2400" b="1" dirty="0" err="1">
                <a:solidFill>
                  <a:schemeClr val="accent2">
                    <a:lumMod val="50000"/>
                  </a:schemeClr>
                </a:solidFill>
                <a:latin typeface="Arial" panose="020B0604020202020204" pitchFamily="34" charset="0"/>
                <a:cs typeface="Arial" panose="020B0604020202020204" pitchFamily="34" charset="0"/>
              </a:rPr>
              <a:t>Vai</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trò</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của</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đại</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đoàn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kết</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toàn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dân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tộc</a:t>
            </a:r>
            <a:r>
              <a:rPr lang="en-US" sz="2400" b="1" dirty="0">
                <a:solidFill>
                  <a:schemeClr val="accent2">
                    <a:lumMod val="50000"/>
                  </a:schemeClr>
                </a:solidFill>
                <a:latin typeface="Arial" panose="020B0604020202020204" pitchFamily="34" charset="0"/>
                <a:cs typeface="Arial" panose="020B0604020202020204" pitchFamily="34" charset="0"/>
              </a:rPr>
              <a:t> </a:t>
            </a:r>
          </a:p>
        </p:txBody>
      </p:sp>
      <p:sp>
        <p:nvSpPr>
          <p:cNvPr id="48" name="Rectangle 8"/>
          <p:cNvSpPr>
            <a:spLocks noChangeArrowheads="1"/>
          </p:cNvSpPr>
          <p:nvPr/>
        </p:nvSpPr>
        <p:spPr bwMode="auto">
          <a:xfrm>
            <a:off x="0" y="0"/>
            <a:ext cx="12192000" cy="693174"/>
          </a:xfrm>
          <a:prstGeom prst="rect">
            <a:avLst/>
          </a:prstGeom>
          <a:solidFill>
            <a:schemeClr val="accent2">
              <a:lumMod val="20000"/>
              <a:lumOff val="80000"/>
            </a:schemeClr>
          </a:solidFill>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chemeClr val="hlink"/>
              </a:buClr>
              <a:buFont typeface="Wingdings" pitchFamily="2" charset="2"/>
              <a:buNone/>
            </a:pPr>
            <a:r>
              <a:rPr lang="en-US" sz="2400" b="1" dirty="0">
                <a:solidFill>
                  <a:srgbClr val="C00000"/>
                </a:solidFill>
                <a:latin typeface="Arial" panose="020B0604020202020204" pitchFamily="34" charset="0"/>
                <a:cs typeface="Arial" panose="020B0604020202020204" pitchFamily="34" charset="0"/>
              </a:rPr>
              <a:t>I. TƯ TƯỞNG HỒ CHÍ MINH VỀ ĐẠI ĐOÀN KẾT TOÀN DÂN TỘC </a:t>
            </a:r>
          </a:p>
        </p:txBody>
      </p:sp>
      <p:sp>
        <p:nvSpPr>
          <p:cNvPr id="49" name="Rectangle 2"/>
          <p:cNvSpPr>
            <a:spLocks noChangeArrowheads="1"/>
          </p:cNvSpPr>
          <p:nvPr/>
        </p:nvSpPr>
        <p:spPr bwMode="auto">
          <a:xfrm>
            <a:off x="432950" y="1586774"/>
            <a:ext cx="11590728" cy="83099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457200" indent="-457200" algn="just">
              <a:spcBef>
                <a:spcPts val="600"/>
              </a:spcBef>
              <a:spcAft>
                <a:spcPts val="600"/>
              </a:spcAft>
              <a:buAutoNum type="alphaLcPeriod"/>
            </a:pPr>
            <a:r>
              <a:rPr lang="vi-VN" sz="2400" b="1" i="1" dirty="0">
                <a:solidFill>
                  <a:srgbClr val="C00000"/>
                </a:solidFill>
                <a:latin typeface="Arial" panose="020B0604020202020204" pitchFamily="34" charset="0"/>
                <a:cs typeface="Arial" panose="020B0604020202020204" pitchFamily="34" charset="0"/>
              </a:rPr>
              <a:t>Đại đoàn kết toàn dân tộc là vấn đề có ý nghĩa chiến lược, quyết định thành công của cách mạng</a:t>
            </a:r>
          </a:p>
        </p:txBody>
      </p:sp>
      <p:sp>
        <p:nvSpPr>
          <p:cNvPr id="2" name="Rectangle 1"/>
          <p:cNvSpPr/>
          <p:nvPr/>
        </p:nvSpPr>
        <p:spPr>
          <a:xfrm>
            <a:off x="401725" y="3663619"/>
            <a:ext cx="1563702"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en-US" sz="2400" b="1" i="1" dirty="0">
                <a:latin typeface="Arial" panose="020B0604020202020204" pitchFamily="34" charset="0"/>
                <a:cs typeface="Arial" panose="020B0604020202020204" pitchFamily="34" charset="0"/>
              </a:rPr>
              <a:t>V</a:t>
            </a:r>
            <a:r>
              <a:rPr lang="vi-VN" altLang="en-US" sz="2400" b="1" i="1" dirty="0">
                <a:latin typeface="Arial" panose="020B0604020202020204" pitchFamily="34" charset="0"/>
                <a:cs typeface="Arial" panose="020B0604020202020204" pitchFamily="34" charset="0"/>
              </a:rPr>
              <a:t>ấn đề </a:t>
            </a:r>
            <a:r>
              <a:rPr lang="en-US" sz="2400" b="1" i="1" dirty="0" err="1">
                <a:latin typeface="Arial" panose="020B0604020202020204" pitchFamily="34" charset="0"/>
                <a:cs typeface="Arial" panose="020B0604020202020204" pitchFamily="34" charset="0"/>
              </a:rPr>
              <a:t>chiến</a:t>
            </a:r>
            <a:r>
              <a:rPr lang="en-US" sz="2400" b="1" i="1"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lược</a:t>
            </a:r>
            <a:r>
              <a:rPr lang="en-US" sz="2400" b="1" i="1"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lâu</a:t>
            </a:r>
            <a:r>
              <a:rPr lang="en-US" sz="2400" b="1" i="1"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dài</a:t>
            </a:r>
            <a:r>
              <a:rPr lang="en-US" sz="2400" b="1" i="1"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nhất</a:t>
            </a:r>
            <a:r>
              <a:rPr lang="en-US" sz="2400" b="1" i="1"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quán</a:t>
            </a:r>
            <a:r>
              <a:rPr lang="en-US" sz="2400" b="1" i="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Việt</a:t>
            </a:r>
            <a:r>
              <a:rPr lang="en-US" sz="2400" dirty="0">
                <a:latin typeface="Arial" panose="020B0604020202020204" pitchFamily="34" charset="0"/>
                <a:cs typeface="Arial" panose="020B0604020202020204" pitchFamily="34" charset="0"/>
              </a:rPr>
              <a:t> Nam. </a:t>
            </a:r>
          </a:p>
        </p:txBody>
      </p:sp>
      <p:pic>
        <p:nvPicPr>
          <p:cNvPr id="51" name="Picture 3" descr="Image(176)"/>
          <p:cNvPicPr>
            <a:picLocks noGrp="1" noChangeAspect="1" noChangeArrowheads="1"/>
          </p:cNvPicPr>
          <p:nvPr>
            <p:ph idx="4294967295"/>
          </p:nvPr>
        </p:nvPicPr>
        <p:blipFill>
          <a:blip r:embed="rId3">
            <a:lum bright="30000" contrast="-24000"/>
            <a:extLst>
              <a:ext uri="{28A0092B-C50C-407E-A947-70E740481C1C}">
                <a14:useLocalDpi xmlns:a14="http://schemas.microsoft.com/office/drawing/2010/main" val="0"/>
              </a:ext>
            </a:extLst>
          </a:blip>
          <a:srcRect/>
          <a:stretch>
            <a:fillRect/>
          </a:stretch>
        </p:blipFill>
        <p:spPr>
          <a:xfrm>
            <a:off x="2342866" y="3064583"/>
            <a:ext cx="9680812" cy="3838471"/>
          </a:xfrm>
        </p:spPr>
      </p:pic>
      <p:sp>
        <p:nvSpPr>
          <p:cNvPr id="52" name="Rectangle 4"/>
          <p:cNvSpPr>
            <a:spLocks noChangeArrowheads="1"/>
          </p:cNvSpPr>
          <p:nvPr/>
        </p:nvSpPr>
        <p:spPr bwMode="auto">
          <a:xfrm>
            <a:off x="3367868" y="3458903"/>
            <a:ext cx="7618579" cy="5139869"/>
          </a:xfrm>
          <a:prstGeom prst="rect">
            <a:avLst/>
          </a:prstGeom>
          <a:noFill/>
          <a:ln>
            <a:noFill/>
          </a:ln>
          <a:effectLst/>
        </p:spPr>
        <p:txBody>
          <a:bodyPr wrap="square">
            <a:spAutoFit/>
          </a:bodyPr>
          <a:lstStyle/>
          <a:p>
            <a:pPr algn="ctr" eaLnBrk="1" hangingPunct="1">
              <a:defRPr/>
            </a:pPr>
            <a:r>
              <a:rPr lang="en-US" sz="3200" b="1" dirty="0">
                <a:effectLst>
                  <a:outerShdw blurRad="38100" dist="38100" dir="2700000" algn="tl">
                    <a:srgbClr val="C0C0C0"/>
                  </a:outerShdw>
                </a:effectLst>
                <a:latin typeface="Courier New" pitchFamily="49" charset="0"/>
                <a:ea typeface="Batang" pitchFamily="18" charset="-127"/>
                <a:cs typeface="Courier New" pitchFamily="49" charset="0"/>
              </a:rPr>
              <a:t>“Sử ta dạy cho ta bài học này, lúc nào dân ta đoàn kết muôn người như một thì nước ta giữ được độc lập, tự do. Trái lại, lúc nào dân ta không đoàn kết thì bị nước ngoài xâm lấn”</a:t>
            </a:r>
          </a:p>
          <a:p>
            <a:pPr algn="ctr" eaLnBrk="1" hangingPunct="1">
              <a:defRPr/>
            </a:pPr>
            <a:r>
              <a:rPr lang="en-US" sz="3600" b="1" dirty="0">
                <a:effectLst>
                  <a:outerShdw blurRad="38100" dist="38100" dir="2700000" algn="tl">
                    <a:srgbClr val="C0C0C0"/>
                  </a:outerShdw>
                </a:effectLst>
                <a:latin typeface="Arial" panose="020B0604020202020204" pitchFamily="34" charset="0"/>
                <a:ea typeface="Batang" pitchFamily="18" charset="-127"/>
                <a:cs typeface="Courier New" pitchFamily="49" charset="0"/>
              </a:rPr>
              <a:t>						</a:t>
            </a:r>
            <a:r>
              <a:rPr lang="en-US" sz="2000" b="1" i="1" dirty="0">
                <a:effectLst>
                  <a:outerShdw blurRad="38100" dist="38100" dir="2700000" algn="tl">
                    <a:srgbClr val="C0C0C0"/>
                  </a:outerShdw>
                </a:effectLst>
                <a:latin typeface="Arial" panose="020B0604020202020204" pitchFamily="34" charset="0"/>
                <a:ea typeface="Batang" pitchFamily="18" charset="-127"/>
                <a:cs typeface="Courier New" pitchFamily="49" charset="0"/>
              </a:rPr>
              <a:t>Hồ Chí Minh</a:t>
            </a:r>
            <a:endParaRPr lang="en-US" sz="2000" b="1" i="1" dirty="0">
              <a:effectLst>
                <a:outerShdw blurRad="38100" dist="38100" dir="2700000" algn="tl">
                  <a:srgbClr val="C0C0C0"/>
                </a:outerShdw>
              </a:effectLst>
              <a:latin typeface="Arial" panose="020B0604020202020204" pitchFamily="34" charset="0"/>
              <a:ea typeface="Batang" pitchFamily="18" charset="-127"/>
              <a:cs typeface="Arial" pitchFamily="34" charset="0"/>
            </a:endParaRPr>
          </a:p>
          <a:p>
            <a:pPr algn="ctr" eaLnBrk="1" hangingPunct="1">
              <a:defRPr/>
            </a:pPr>
            <a:r>
              <a:rPr lang="en-US" sz="3600" b="1" dirty="0">
                <a:effectLst>
                  <a:outerShdw blurRad="38100" dist="38100" dir="2700000" algn="tl">
                    <a:srgbClr val="C0C0C0"/>
                  </a:outerShdw>
                </a:effectLst>
                <a:latin typeface="Arial" panose="020B0604020202020204" pitchFamily="34" charset="0"/>
                <a:ea typeface="Batang" pitchFamily="18" charset="-127"/>
                <a:cs typeface="Arial" pitchFamily="34" charset="0"/>
              </a:rPr>
              <a:t/>
            </a:r>
            <a:br>
              <a:rPr lang="en-US" sz="3600" b="1" dirty="0">
                <a:effectLst>
                  <a:outerShdw blurRad="38100" dist="38100" dir="2700000" algn="tl">
                    <a:srgbClr val="C0C0C0"/>
                  </a:outerShdw>
                </a:effectLst>
                <a:latin typeface="Arial" panose="020B0604020202020204" pitchFamily="34" charset="0"/>
                <a:ea typeface="Batang" pitchFamily="18" charset="-127"/>
                <a:cs typeface="Arial" pitchFamily="34" charset="0"/>
              </a:rPr>
            </a:br>
            <a:r>
              <a:rPr lang="en-US" sz="3600" b="1" dirty="0">
                <a:solidFill>
                  <a:schemeClr val="tx2"/>
                </a:solidFill>
                <a:effectLst>
                  <a:outerShdw blurRad="38100" dist="38100" dir="2700000" algn="tl">
                    <a:srgbClr val="C0C0C0"/>
                  </a:outerShdw>
                </a:effectLst>
                <a:latin typeface="Arial" panose="020B0604020202020204" pitchFamily="34" charset="0"/>
                <a:ea typeface="Batang" pitchFamily="18" charset="-127"/>
                <a:cs typeface="Arial" pitchFamily="34" charset="0"/>
              </a:rPr>
              <a:t/>
            </a:r>
            <a:br>
              <a:rPr lang="en-US" sz="3600" b="1" dirty="0">
                <a:solidFill>
                  <a:schemeClr val="tx2"/>
                </a:solidFill>
                <a:effectLst>
                  <a:outerShdw blurRad="38100" dist="38100" dir="2700000" algn="tl">
                    <a:srgbClr val="C0C0C0"/>
                  </a:outerShdw>
                </a:effectLst>
                <a:latin typeface="Arial" panose="020B0604020202020204" pitchFamily="34" charset="0"/>
                <a:ea typeface="Batang" pitchFamily="18" charset="-127"/>
                <a:cs typeface="Arial" pitchFamily="34" charset="0"/>
              </a:rPr>
            </a:br>
            <a:endParaRPr lang="en-US" sz="2800" b="1" dirty="0">
              <a:solidFill>
                <a:schemeClr val="tx2"/>
              </a:solidFill>
              <a:effectLst>
                <a:outerShdw blurRad="38100" dist="38100" dir="2700000" algn="tl">
                  <a:srgbClr val="C0C0C0"/>
                </a:outerShdw>
              </a:effectLst>
              <a:latin typeface="Arial" panose="020B0604020202020204" pitchFamily="34" charset="0"/>
              <a:ea typeface="Batang" pitchFamily="18" charset="-127"/>
              <a:cs typeface="Arial" pitchFamily="34" charset="0"/>
            </a:endParaRPr>
          </a:p>
        </p:txBody>
      </p:sp>
    </p:spTree>
    <p:extLst>
      <p:ext uri="{BB962C8B-B14F-4D97-AF65-F5344CB8AC3E}">
        <p14:creationId xmlns:p14="http://schemas.microsoft.com/office/powerpoint/2010/main" val="82401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 grpId="0" animBg="1"/>
      <p:bldP spid="5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115158" y="1084302"/>
            <a:ext cx="8675688" cy="634961"/>
          </a:xfrm>
        </p:spPr>
        <p:txBody>
          <a:bodyPr rtlCol="0">
            <a:normAutofit/>
          </a:bodyPr>
          <a:lstStyle/>
          <a:p>
            <a:pPr>
              <a:defRPr/>
            </a:pPr>
            <a:r>
              <a:rPr lang="en-US" sz="2400" b="1" i="1" dirty="0">
                <a:solidFill>
                  <a:schemeClr val="tx1"/>
                </a:solidFill>
                <a:latin typeface="Arial" panose="020B0604020202020204" pitchFamily="34" charset="0"/>
                <a:ea typeface="Segoe UI" pitchFamily="34" charset="0"/>
                <a:cs typeface="Arial" panose="020B0604020202020204" pitchFamily="34" charset="0"/>
              </a:rPr>
              <a:t>a. C</a:t>
            </a:r>
            <a:r>
              <a:rPr lang="vi-VN" sz="2400" b="1" i="1" dirty="0">
                <a:solidFill>
                  <a:schemeClr val="tx1"/>
                </a:solidFill>
                <a:latin typeface="Arial" panose="020B0604020202020204" pitchFamily="34" charset="0"/>
                <a:ea typeface="Segoe UI" pitchFamily="34" charset="0"/>
                <a:cs typeface="Arial" panose="020B0604020202020204" pitchFamily="34" charset="0"/>
              </a:rPr>
              <a:t>ác lực lượng cần đoàn kết</a:t>
            </a:r>
            <a:endParaRPr lang="en-US" sz="2400" b="1" dirty="0">
              <a:solidFill>
                <a:schemeClr val="tx1"/>
              </a:solidFill>
              <a:latin typeface="Arial" panose="020B0604020202020204" pitchFamily="34" charset="0"/>
              <a:ea typeface="Segoe UI" pitchFamily="34" charset="0"/>
              <a:cs typeface="Arial" panose="020B0604020202020204" pitchFamily="34" charset="0"/>
            </a:endParaRPr>
          </a:p>
        </p:txBody>
      </p:sp>
      <p:sp>
        <p:nvSpPr>
          <p:cNvPr id="3481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3D1ADC31-A407-47FC-80D5-FFBF797D90A0}" type="slidenum">
              <a:rPr lang="en-US" smtClean="0"/>
              <a:pPr/>
              <a:t>30</a:t>
            </a:fld>
            <a:endParaRPr lang="en-US"/>
          </a:p>
        </p:txBody>
      </p:sp>
      <p:sp>
        <p:nvSpPr>
          <p:cNvPr id="34823" name="Oval 11"/>
          <p:cNvSpPr>
            <a:spLocks noChangeArrowheads="1"/>
          </p:cNvSpPr>
          <p:nvPr/>
        </p:nvSpPr>
        <p:spPr bwMode="auto">
          <a:xfrm>
            <a:off x="1416792" y="2106770"/>
            <a:ext cx="2607994" cy="3359309"/>
          </a:xfrm>
          <a:prstGeom prst="ellipse">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wrap="none" anchor="ctr"/>
          <a:lstStyle/>
          <a:p>
            <a:pPr algn="ctr"/>
            <a:r>
              <a:rPr lang="vi-VN" sz="2000" b="1" i="1" dirty="0">
                <a:latin typeface="Arial" panose="020B0604020202020204" pitchFamily="34" charset="0"/>
              </a:rPr>
              <a:t>Đối với phong trào </a:t>
            </a:r>
            <a:endParaRPr lang="en-US" sz="2000" b="1" i="1" dirty="0">
              <a:latin typeface="Arial" panose="020B0604020202020204" pitchFamily="34" charset="0"/>
            </a:endParaRPr>
          </a:p>
          <a:p>
            <a:pPr algn="ctr"/>
            <a:r>
              <a:rPr lang="vi-VN" sz="2000" b="1" i="1" dirty="0">
                <a:latin typeface="Arial" panose="020B0604020202020204" pitchFamily="34" charset="0"/>
              </a:rPr>
              <a:t>cộng sản và công nhân </a:t>
            </a:r>
            <a:endParaRPr lang="en-US" sz="2000" b="1" i="1" dirty="0">
              <a:latin typeface="Arial" panose="020B0604020202020204" pitchFamily="34" charset="0"/>
            </a:endParaRPr>
          </a:p>
          <a:p>
            <a:pPr algn="ctr"/>
            <a:r>
              <a:rPr lang="en-US" sz="2000" b="1" i="1" dirty="0" err="1">
                <a:latin typeface="Arial" panose="020B0604020202020204" pitchFamily="34" charset="0"/>
              </a:rPr>
              <a:t>quốc</a:t>
            </a:r>
            <a:r>
              <a:rPr lang="en-US" sz="2000" b="1" i="1" dirty="0">
                <a:latin typeface="Arial" panose="020B0604020202020204" pitchFamily="34" charset="0"/>
              </a:rPr>
              <a:t> </a:t>
            </a:r>
            <a:r>
              <a:rPr lang="en-US" sz="2000" b="1" i="1" dirty="0" err="1">
                <a:latin typeface="Arial" panose="020B0604020202020204" pitchFamily="34" charset="0"/>
              </a:rPr>
              <a:t>tế</a:t>
            </a:r>
            <a:endParaRPr lang="en-US" sz="2000" b="1" i="1" dirty="0">
              <a:latin typeface="Arial" panose="020B0604020202020204" pitchFamily="34" charset="0"/>
            </a:endParaRPr>
          </a:p>
        </p:txBody>
      </p:sp>
      <p:sp>
        <p:nvSpPr>
          <p:cNvPr id="34824" name="Oval 12"/>
          <p:cNvSpPr>
            <a:spLocks noChangeArrowheads="1"/>
          </p:cNvSpPr>
          <p:nvPr/>
        </p:nvSpPr>
        <p:spPr bwMode="auto">
          <a:xfrm>
            <a:off x="4149004" y="2106770"/>
            <a:ext cx="2607995" cy="3359309"/>
          </a:xfrm>
          <a:prstGeom prst="ellipse">
            <a:avLst/>
          </a:prstGeom>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wrap="none" anchor="ctr"/>
          <a:lstStyle/>
          <a:p>
            <a:pPr algn="ctr"/>
            <a:r>
              <a:rPr lang="vi-VN" sz="2000" b="1" i="1" dirty="0">
                <a:latin typeface="Arial" panose="020B0604020202020204" pitchFamily="34" charset="0"/>
              </a:rPr>
              <a:t>Đối với phong trào </a:t>
            </a:r>
            <a:endParaRPr lang="en-US" sz="2000" b="1" i="1" dirty="0">
              <a:latin typeface="Arial" panose="020B0604020202020204" pitchFamily="34" charset="0"/>
            </a:endParaRPr>
          </a:p>
          <a:p>
            <a:pPr algn="ctr"/>
            <a:r>
              <a:rPr lang="vi-VN" sz="2000" b="1" i="1" dirty="0">
                <a:latin typeface="Arial" panose="020B0604020202020204" pitchFamily="34" charset="0"/>
              </a:rPr>
              <a:t>đấu tranh giải phóng </a:t>
            </a:r>
            <a:endParaRPr lang="en-US" sz="2000" b="1" i="1" dirty="0">
              <a:latin typeface="Arial" panose="020B0604020202020204" pitchFamily="34" charset="0"/>
            </a:endParaRPr>
          </a:p>
          <a:p>
            <a:pPr algn="ctr"/>
            <a:r>
              <a:rPr lang="vi-VN" sz="2000" b="1" i="1" dirty="0">
                <a:latin typeface="Arial" panose="020B0604020202020204" pitchFamily="34" charset="0"/>
              </a:rPr>
              <a:t>dân tộc</a:t>
            </a:r>
            <a:r>
              <a:rPr lang="en-US" sz="2000" b="1" i="1" dirty="0">
                <a:latin typeface="Arial" panose="020B0604020202020204" pitchFamily="34" charset="0"/>
              </a:rPr>
              <a:t> </a:t>
            </a:r>
          </a:p>
        </p:txBody>
      </p:sp>
      <p:sp>
        <p:nvSpPr>
          <p:cNvPr id="34825" name="Oval 13"/>
          <p:cNvSpPr>
            <a:spLocks noChangeArrowheads="1"/>
          </p:cNvSpPr>
          <p:nvPr/>
        </p:nvSpPr>
        <p:spPr bwMode="auto">
          <a:xfrm>
            <a:off x="6947640" y="2025110"/>
            <a:ext cx="2785411" cy="3522627"/>
          </a:xfrm>
          <a:prstGeom prst="ellipse">
            <a:avLst/>
          </a:prstGeom>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wrap="none" anchor="ctr"/>
          <a:lstStyle/>
          <a:p>
            <a:pPr algn="ctr"/>
            <a:r>
              <a:rPr lang="vi-VN" sz="2000" b="1" i="1" dirty="0">
                <a:latin typeface="Arial" panose="020B0604020202020204" pitchFamily="34" charset="0"/>
              </a:rPr>
              <a:t>Đối với các </a:t>
            </a:r>
            <a:endParaRPr lang="en-US" sz="2000" b="1" i="1" dirty="0">
              <a:latin typeface="Arial" panose="020B0604020202020204" pitchFamily="34" charset="0"/>
            </a:endParaRPr>
          </a:p>
          <a:p>
            <a:pPr algn="ctr"/>
            <a:r>
              <a:rPr lang="vi-VN" sz="2000" b="1" i="1" dirty="0">
                <a:latin typeface="Arial" panose="020B0604020202020204" pitchFamily="34" charset="0"/>
              </a:rPr>
              <a:t>lực lượng tiến bộ, </a:t>
            </a:r>
            <a:endParaRPr lang="en-US" sz="2000" b="1" i="1" dirty="0">
              <a:latin typeface="Arial" panose="020B0604020202020204" pitchFamily="34" charset="0"/>
            </a:endParaRPr>
          </a:p>
          <a:p>
            <a:pPr algn="ctr"/>
            <a:r>
              <a:rPr lang="vi-VN" sz="2000" b="1" i="1" dirty="0">
                <a:latin typeface="Arial" panose="020B0604020202020204" pitchFamily="34" charset="0"/>
              </a:rPr>
              <a:t>những người yêu chuộng </a:t>
            </a:r>
            <a:endParaRPr lang="en-US" sz="2000" b="1" i="1" dirty="0">
              <a:latin typeface="Arial" panose="020B0604020202020204" pitchFamily="34" charset="0"/>
            </a:endParaRPr>
          </a:p>
          <a:p>
            <a:pPr algn="ctr"/>
            <a:r>
              <a:rPr lang="vi-VN" sz="2000" b="1" i="1" dirty="0">
                <a:latin typeface="Arial" panose="020B0604020202020204" pitchFamily="34" charset="0"/>
              </a:rPr>
              <a:t>hoà bình, dân chủ, </a:t>
            </a:r>
            <a:endParaRPr lang="en-US" sz="2000" b="1" i="1" dirty="0">
              <a:latin typeface="Arial" panose="020B0604020202020204" pitchFamily="34" charset="0"/>
            </a:endParaRPr>
          </a:p>
          <a:p>
            <a:pPr algn="ctr"/>
            <a:r>
              <a:rPr lang="vi-VN" sz="2000" b="1" i="1" dirty="0">
                <a:latin typeface="Arial" panose="020B0604020202020204" pitchFamily="34" charset="0"/>
              </a:rPr>
              <a:t>tự do và công lý</a:t>
            </a:r>
            <a:r>
              <a:rPr lang="en-US" sz="2000" b="1" i="1" dirty="0">
                <a:latin typeface="Arial" panose="020B0604020202020204" pitchFamily="34" charset="0"/>
              </a:rPr>
              <a:t> </a:t>
            </a:r>
          </a:p>
        </p:txBody>
      </p:sp>
      <p:sp>
        <p:nvSpPr>
          <p:cNvPr id="13" name="Rectangle 2"/>
          <p:cNvSpPr>
            <a:spLocks noChangeArrowheads="1"/>
          </p:cNvSpPr>
          <p:nvPr/>
        </p:nvSpPr>
        <p:spPr bwMode="auto">
          <a:xfrm>
            <a:off x="888615" y="332584"/>
            <a:ext cx="8385387"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vi-VN" sz="2800" b="1" dirty="0">
                <a:solidFill>
                  <a:schemeClr val="accent2">
                    <a:lumMod val="75000"/>
                  </a:schemeClr>
                </a:solidFill>
                <a:latin typeface="Arial" panose="020B0604020202020204" pitchFamily="34" charset="0"/>
                <a:ea typeface="Segoe UI" pitchFamily="34" charset="0"/>
                <a:cs typeface="Arial" panose="020B0604020202020204" pitchFamily="34" charset="0"/>
              </a:rPr>
              <a:t>2. Lực lượng đoàn kết </a:t>
            </a:r>
            <a:r>
              <a:rPr lang="en-US" sz="2800" b="1" dirty="0" err="1">
                <a:solidFill>
                  <a:schemeClr val="accent2">
                    <a:lumMod val="75000"/>
                  </a:schemeClr>
                </a:solidFill>
                <a:latin typeface="Arial" panose="020B0604020202020204" pitchFamily="34" charset="0"/>
                <a:ea typeface="Segoe UI" pitchFamily="34" charset="0"/>
                <a:cs typeface="Arial" panose="020B0604020202020204" pitchFamily="34" charset="0"/>
              </a:rPr>
              <a:t>quốc</a:t>
            </a:r>
            <a:r>
              <a:rPr lang="en-US" sz="2800" b="1" dirty="0">
                <a:solidFill>
                  <a:schemeClr val="accent2">
                    <a:lumMod val="75000"/>
                  </a:schemeClr>
                </a:solidFill>
                <a:latin typeface="Arial" panose="020B0604020202020204" pitchFamily="34" charset="0"/>
                <a:ea typeface="Segoe UI" pitchFamily="34" charset="0"/>
                <a:cs typeface="Arial" panose="020B0604020202020204" pitchFamily="34" charset="0"/>
              </a:rPr>
              <a:t> </a:t>
            </a:r>
            <a:r>
              <a:rPr lang="en-US" sz="2800" b="1" dirty="0" err="1">
                <a:solidFill>
                  <a:schemeClr val="accent2">
                    <a:lumMod val="75000"/>
                  </a:schemeClr>
                </a:solidFill>
                <a:latin typeface="Arial" panose="020B0604020202020204" pitchFamily="34" charset="0"/>
                <a:ea typeface="Segoe UI" pitchFamily="34" charset="0"/>
                <a:cs typeface="Arial" panose="020B0604020202020204" pitchFamily="34" charset="0"/>
              </a:rPr>
              <a:t>tế</a:t>
            </a:r>
            <a:r>
              <a:rPr lang="en-US" sz="2800" b="1" dirty="0">
                <a:solidFill>
                  <a:schemeClr val="accent2">
                    <a:lumMod val="75000"/>
                  </a:schemeClr>
                </a:solidFill>
                <a:latin typeface="Arial" panose="020B0604020202020204" pitchFamily="34" charset="0"/>
                <a:ea typeface="Segoe UI" pitchFamily="34" charset="0"/>
                <a:cs typeface="Arial" panose="020B0604020202020204" pitchFamily="34" charset="0"/>
              </a:rPr>
              <a:t> </a:t>
            </a:r>
            <a:r>
              <a:rPr lang="vi-VN" sz="2800" b="1" dirty="0">
                <a:solidFill>
                  <a:schemeClr val="accent2">
                    <a:lumMod val="75000"/>
                  </a:schemeClr>
                </a:solidFill>
                <a:latin typeface="Arial" panose="020B0604020202020204" pitchFamily="34" charset="0"/>
                <a:ea typeface="Segoe UI" pitchFamily="34" charset="0"/>
                <a:cs typeface="Arial" panose="020B0604020202020204" pitchFamily="34" charset="0"/>
              </a:rPr>
              <a:t>và hình thức tổ chức</a:t>
            </a:r>
            <a:endParaRPr lang="en-US" sz="2800" b="1"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2266631"/>
      </p:ext>
    </p:extLst>
  </p:cSld>
  <p:clrMapOvr>
    <a:masterClrMapping/>
  </p:clrMapOvr>
  <p:transition advTm="184225">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87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48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48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4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p:bldP spid="34823" grpId="0" animBg="1"/>
      <p:bldP spid="34824" grpId="0" animBg="1"/>
      <p:bldP spid="34825"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10"/>
          <p:cNvSpPr>
            <a:spLocks noChangeAspect="1" noChangeArrowheads="1" noTextEdit="1"/>
          </p:cNvSpPr>
          <p:nvPr/>
        </p:nvSpPr>
        <p:spPr bwMode="gray">
          <a:xfrm>
            <a:off x="5662614" y="3121025"/>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44" name="Freeform 11"/>
          <p:cNvSpPr>
            <a:spLocks/>
          </p:cNvSpPr>
          <p:nvPr/>
        </p:nvSpPr>
        <p:spPr bwMode="gray">
          <a:xfrm>
            <a:off x="5662614" y="3124201"/>
            <a:ext cx="903287" cy="12414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0099CC"/>
              </a:gs>
              <a:gs pos="100000">
                <a:srgbClr val="AEDFEF"/>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sp>
        <p:nvSpPr>
          <p:cNvPr id="35845" name="AutoShape 12"/>
          <p:cNvSpPr>
            <a:spLocks noChangeAspect="1" noChangeArrowheads="1" noTextEdit="1"/>
          </p:cNvSpPr>
          <p:nvPr/>
        </p:nvSpPr>
        <p:spPr bwMode="gray">
          <a:xfrm flipH="1">
            <a:off x="7156450" y="3121025"/>
            <a:ext cx="90963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46" name="Freeform 13"/>
          <p:cNvSpPr>
            <a:spLocks/>
          </p:cNvSpPr>
          <p:nvPr/>
        </p:nvSpPr>
        <p:spPr bwMode="gray">
          <a:xfrm flipH="1">
            <a:off x="7162800" y="3124201"/>
            <a:ext cx="903288" cy="12414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9966"/>
              </a:gs>
              <a:gs pos="100000">
                <a:srgbClr val="FFDFCE"/>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grpSp>
        <p:nvGrpSpPr>
          <p:cNvPr id="35847" name="Group 19"/>
          <p:cNvGrpSpPr>
            <a:grpSpLocks/>
          </p:cNvGrpSpPr>
          <p:nvPr/>
        </p:nvGrpSpPr>
        <p:grpSpPr bwMode="auto">
          <a:xfrm>
            <a:off x="2377440" y="381000"/>
            <a:ext cx="8595360" cy="914400"/>
            <a:chOff x="80" y="2016"/>
            <a:chExt cx="5616" cy="1536"/>
          </a:xfrm>
        </p:grpSpPr>
        <p:grpSp>
          <p:nvGrpSpPr>
            <p:cNvPr id="35866" name="Group 9"/>
            <p:cNvGrpSpPr>
              <a:grpSpLocks/>
            </p:cNvGrpSpPr>
            <p:nvPr/>
          </p:nvGrpSpPr>
          <p:grpSpPr bwMode="auto">
            <a:xfrm>
              <a:off x="80" y="2016"/>
              <a:ext cx="5616" cy="1536"/>
              <a:chOff x="192" y="1776"/>
              <a:chExt cx="5424" cy="1056"/>
            </a:xfrm>
          </p:grpSpPr>
          <p:graphicFrame>
            <p:nvGraphicFramePr>
              <p:cNvPr id="35868" name="Object 2"/>
              <p:cNvGraphicFramePr>
                <a:graphicFrameLocks noChangeAspect="1"/>
              </p:cNvGraphicFramePr>
              <p:nvPr/>
            </p:nvGraphicFramePr>
            <p:xfrm>
              <a:off x="192" y="1776"/>
              <a:ext cx="5424" cy="1056"/>
            </p:xfrm>
            <a:graphic>
              <a:graphicData uri="http://schemas.openxmlformats.org/presentationml/2006/ole">
                <mc:AlternateContent xmlns:mc="http://schemas.openxmlformats.org/markup-compatibility/2006">
                  <mc:Choice xmlns:v="urn:schemas-microsoft-com:vml" Requires="v">
                    <p:oleObj spid="_x0000_s1027" name="Image" r:id="rId3" imgW="7065302" imgH="2935404" progId="Photoshop.Image.9">
                      <p:embed/>
                    </p:oleObj>
                  </mc:Choice>
                  <mc:Fallback>
                    <p:oleObj name="Image" r:id="rId3" imgW="7065302" imgH="293540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776"/>
                            <a:ext cx="5424"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8"/>
              <p:cNvSpPr>
                <a:spLocks noChangeArrowheads="1"/>
              </p:cNvSpPr>
              <p:nvPr/>
            </p:nvSpPr>
            <p:spPr bwMode="white">
              <a:xfrm>
                <a:off x="335" y="1919"/>
                <a:ext cx="5086" cy="816"/>
              </a:xfrm>
              <a:prstGeom prst="rect">
                <a:avLst/>
              </a:prstGeom>
              <a:noFill/>
              <a:ln w="9525">
                <a:noFill/>
                <a:miter lim="800000"/>
                <a:headEnd/>
                <a:tailEnd/>
              </a:ln>
              <a:effectLst/>
            </p:spPr>
            <p:txBody>
              <a:bodyPr anchor="ctr"/>
              <a:lstStyle/>
              <a:p>
                <a:pPr algn="ctr" eaLnBrk="1" hangingPunct="1">
                  <a:defRPr/>
                </a:pPr>
                <a:endParaRPr lang="en-US" sz="3400" b="1">
                  <a:solidFill>
                    <a:srgbClr val="CC0000"/>
                  </a:solidFill>
                  <a:effectLst>
                    <a:outerShdw blurRad="38100" dist="38100" dir="2700000" algn="tl">
                      <a:srgbClr val="C0C0C0"/>
                    </a:outerShdw>
                  </a:effectLst>
                  <a:latin typeface=".VnHelvetInsH" pitchFamily="34" charset="0"/>
                </a:endParaRPr>
              </a:p>
            </p:txBody>
          </p:sp>
        </p:grpSp>
        <p:sp>
          <p:nvSpPr>
            <p:cNvPr id="35867" name="WordArt 17"/>
            <p:cNvSpPr>
              <a:spLocks noChangeArrowheads="1" noChangeShapeType="1" noTextEdit="1"/>
            </p:cNvSpPr>
            <p:nvPr/>
          </p:nvSpPr>
          <p:spPr bwMode="auto">
            <a:xfrm>
              <a:off x="384" y="2112"/>
              <a:ext cx="4992" cy="1305"/>
            </a:xfrm>
            <a:prstGeom prst="rect">
              <a:avLst/>
            </a:prstGeom>
          </p:spPr>
          <p:txBody>
            <a:bodyPr wrap="none" fromWordArt="1">
              <a:prstTxWarp prst="textPlain">
                <a:avLst>
                  <a:gd name="adj" fmla="val 50000"/>
                </a:avLst>
              </a:prstTxWarp>
            </a:bodyPr>
            <a:lstStyle/>
            <a:p>
              <a:pPr algn="ctr"/>
              <a:r>
                <a:rPr lang="en-US" sz="3600" b="1" kern="10" dirty="0">
                  <a:ln w="12700">
                    <a:solidFill>
                      <a:srgbClr val="663300"/>
                    </a:solidFill>
                    <a:round/>
                    <a:headEnd/>
                    <a:tailEnd/>
                  </a:ln>
                  <a:gradFill rotWithShape="1">
                    <a:gsLst>
                      <a:gs pos="0">
                        <a:srgbClr val="A603AB"/>
                      </a:gs>
                      <a:gs pos="10501">
                        <a:srgbClr val="0819FB"/>
                      </a:gs>
                      <a:gs pos="17500">
                        <a:srgbClr val="1A8D48"/>
                      </a:gs>
                      <a:gs pos="25999">
                        <a:srgbClr val="FFFF00"/>
                      </a:gs>
                      <a:gs pos="36501">
                        <a:srgbClr val="EE3F17"/>
                      </a:gs>
                      <a:gs pos="44000">
                        <a:srgbClr val="E81766"/>
                      </a:gs>
                      <a:gs pos="50000">
                        <a:srgbClr val="A603AB"/>
                      </a:gs>
                      <a:gs pos="56000">
                        <a:srgbClr val="E81766"/>
                      </a:gs>
                      <a:gs pos="63499">
                        <a:srgbClr val="EE3F17"/>
                      </a:gs>
                      <a:gs pos="74001">
                        <a:srgbClr val="FFFF00"/>
                      </a:gs>
                      <a:gs pos="82500">
                        <a:srgbClr val="1A8D48"/>
                      </a:gs>
                      <a:gs pos="89500">
                        <a:srgbClr val="0819FB"/>
                      </a:gs>
                      <a:gs pos="100000">
                        <a:srgbClr val="A603AB"/>
                      </a:gs>
                    </a:gsLst>
                    <a:lin ang="0" scaled="1"/>
                  </a:gradFill>
                  <a:effectLst>
                    <a:outerShdw dist="35921" dir="2700000" sy="50000" kx="2115830" algn="bl" rotWithShape="0">
                      <a:srgbClr val="C0C0C0">
                        <a:alpha val="79999"/>
                      </a:srgbClr>
                    </a:outerShdw>
                  </a:effectLst>
                  <a:latin typeface="Arial"/>
                  <a:cs typeface="Arial"/>
                </a:rPr>
                <a:t>HỒ CHÍ MINH ĐÃ XÂY DỰNG CÁC MẶT TRẬN</a:t>
              </a:r>
            </a:p>
          </p:txBody>
        </p:sp>
      </p:grpSp>
      <p:grpSp>
        <p:nvGrpSpPr>
          <p:cNvPr id="35848" name="Group 32"/>
          <p:cNvGrpSpPr>
            <a:grpSpLocks/>
          </p:cNvGrpSpPr>
          <p:nvPr/>
        </p:nvGrpSpPr>
        <p:grpSpPr bwMode="auto">
          <a:xfrm>
            <a:off x="2590800" y="1484314"/>
            <a:ext cx="2057400" cy="5286078"/>
            <a:chOff x="672" y="1344"/>
            <a:chExt cx="1296" cy="2876"/>
          </a:xfrm>
          <a:solidFill>
            <a:schemeClr val="accent5">
              <a:lumMod val="40000"/>
              <a:lumOff val="60000"/>
            </a:schemeClr>
          </a:solidFill>
        </p:grpSpPr>
        <p:sp>
          <p:nvSpPr>
            <p:cNvPr id="21537" name="AutoShape 33"/>
            <p:cNvSpPr>
              <a:spLocks noChangeArrowheads="1"/>
            </p:cNvSpPr>
            <p:nvPr/>
          </p:nvSpPr>
          <p:spPr bwMode="gray">
            <a:xfrm>
              <a:off x="672" y="1344"/>
              <a:ext cx="1296" cy="528"/>
            </a:xfrm>
            <a:prstGeom prst="roundRect">
              <a:avLst>
                <a:gd name="adj" fmla="val 50000"/>
              </a:avLst>
            </a:prstGeom>
            <a:grpFill/>
            <a:ln>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r>
                <a:rPr lang="de-DE" sz="2000" b="1" dirty="0">
                  <a:latin typeface="Arial" panose="020B0604020202020204" pitchFamily="34" charset="0"/>
                  <a:cs typeface="Arial" panose="020B0604020202020204" pitchFamily="34" charset="0"/>
                </a:rPr>
                <a:t>Với 3 nước</a:t>
              </a:r>
            </a:p>
            <a:p>
              <a:pPr algn="ctr">
                <a:defRPr/>
              </a:pPr>
              <a:r>
                <a:rPr lang="de-DE" sz="2000" b="1" dirty="0">
                  <a:latin typeface="Arial" panose="020B0604020202020204" pitchFamily="34" charset="0"/>
                  <a:cs typeface="Arial" panose="020B0604020202020204" pitchFamily="34" charset="0"/>
                </a:rPr>
                <a:t> Đông Dương</a:t>
              </a:r>
              <a:r>
                <a:rPr lang="de-DE"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
          <p:nvSpPr>
            <p:cNvPr id="35864" name="AutoShape 34"/>
            <p:cNvSpPr>
              <a:spLocks noChangeArrowheads="1"/>
            </p:cNvSpPr>
            <p:nvPr/>
          </p:nvSpPr>
          <p:spPr bwMode="gray">
            <a:xfrm>
              <a:off x="720" y="1968"/>
              <a:ext cx="1152" cy="1968"/>
            </a:xfrm>
            <a:prstGeom prst="roundRect">
              <a:avLst>
                <a:gd name="adj" fmla="val 16667"/>
              </a:avLst>
            </a:prstGeom>
            <a:grpFill/>
            <a:ln w="38100">
              <a:solidFill>
                <a:srgbClr val="969696"/>
              </a:solidFill>
              <a:round/>
              <a:headEnd/>
              <a:tailEnd/>
            </a:ln>
            <a:effectLst>
              <a:outerShdw dist="91581" dir="3378596" algn="ctr" rotWithShape="0">
                <a:srgbClr val="B2B2B2">
                  <a:alpha val="50000"/>
                </a:srgbClr>
              </a:outerShdw>
            </a:effectLst>
          </p:spPr>
          <p:txBody>
            <a:bodyPr wrap="none" anchor="ctr"/>
            <a:lstStyle/>
            <a:p>
              <a:pPr algn="ctr"/>
              <a:endParaRPr lang="vi-VN" altLang="en-US" sz="2000" dirty="0">
                <a:latin typeface="Arial" panose="020B0604020202020204" pitchFamily="34" charset="0"/>
                <a:cs typeface="Arial" panose="020B0604020202020204" pitchFamily="34" charset="0"/>
              </a:endParaRPr>
            </a:p>
          </p:txBody>
        </p:sp>
        <p:sp>
          <p:nvSpPr>
            <p:cNvPr id="35865" name="Text Box 35"/>
            <p:cNvSpPr txBox="1">
              <a:spLocks noChangeArrowheads="1"/>
            </p:cNvSpPr>
            <p:nvPr/>
          </p:nvSpPr>
          <p:spPr bwMode="gray">
            <a:xfrm>
              <a:off x="797" y="2160"/>
              <a:ext cx="1027" cy="20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sz="2400" b="1" i="1" dirty="0">
                  <a:latin typeface="Arial" panose="020B0604020202020204" pitchFamily="34" charset="0"/>
                  <a:cs typeface="Arial" panose="020B0604020202020204" pitchFamily="34" charset="0"/>
                </a:rPr>
                <a:t>Đông Dương độc lập đồng minh</a:t>
              </a:r>
              <a:r>
                <a:rPr lang="de-DE" altLang="en-US" sz="2400" b="1" dirty="0">
                  <a:latin typeface="Arial" panose="020B0604020202020204" pitchFamily="34" charset="0"/>
                  <a:cs typeface="Arial" panose="020B0604020202020204" pitchFamily="34" charset="0"/>
                </a:rPr>
                <a:t>, </a:t>
              </a:r>
            </a:p>
            <a:p>
              <a:pPr algn="ctr"/>
              <a:r>
                <a:rPr lang="de-DE" altLang="en-US" sz="2400" b="1" i="1" dirty="0">
                  <a:latin typeface="Arial" panose="020B0604020202020204" pitchFamily="34" charset="0"/>
                  <a:cs typeface="Arial" panose="020B0604020202020204" pitchFamily="34" charset="0"/>
                </a:rPr>
                <a:t>Mặt trận đoàn kết Việt – Miên - Lào</a:t>
              </a:r>
              <a:r>
                <a:rPr lang="en-US" altLang="en-US" sz="2400" dirty="0">
                  <a:latin typeface="Arial" panose="020B0604020202020204" pitchFamily="34" charset="0"/>
                  <a:cs typeface="Arial" panose="020B0604020202020204" pitchFamily="34" charset="0"/>
                </a:rPr>
                <a:t> </a:t>
              </a:r>
            </a:p>
          </p:txBody>
        </p:sp>
      </p:grpSp>
      <p:grpSp>
        <p:nvGrpSpPr>
          <p:cNvPr id="35849" name="Group 36"/>
          <p:cNvGrpSpPr>
            <a:grpSpLocks/>
          </p:cNvGrpSpPr>
          <p:nvPr/>
        </p:nvGrpSpPr>
        <p:grpSpPr bwMode="auto">
          <a:xfrm>
            <a:off x="4619625" y="1484314"/>
            <a:ext cx="2057400" cy="4764087"/>
            <a:chOff x="1968" y="1344"/>
            <a:chExt cx="1296" cy="2592"/>
          </a:xfrm>
        </p:grpSpPr>
        <p:sp>
          <p:nvSpPr>
            <p:cNvPr id="21541" name="AutoShape 37"/>
            <p:cNvSpPr>
              <a:spLocks noChangeArrowheads="1"/>
            </p:cNvSpPr>
            <p:nvPr/>
          </p:nvSpPr>
          <p:spPr bwMode="gray">
            <a:xfrm>
              <a:off x="1968" y="1344"/>
              <a:ext cx="1296" cy="528"/>
            </a:xfrm>
            <a:prstGeom prst="roundRect">
              <a:avLst>
                <a:gd name="adj" fmla="val 50000"/>
              </a:avLst>
            </a:prstGeom>
            <a:solidFill>
              <a:schemeClr val="accent3">
                <a:lumMod val="20000"/>
                <a:lumOff val="80000"/>
              </a:schemeClr>
            </a:solidFill>
            <a:ln>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r>
                <a:rPr lang="de-DE" sz="2000" b="1" dirty="0">
                  <a:latin typeface="Arial" panose="020B0604020202020204" pitchFamily="34" charset="0"/>
                  <a:cs typeface="Arial" panose="020B0604020202020204" pitchFamily="34" charset="0"/>
                </a:rPr>
                <a:t>Với các nước</a:t>
              </a:r>
            </a:p>
            <a:p>
              <a:pPr algn="ctr">
                <a:defRPr/>
              </a:pPr>
              <a:r>
                <a:rPr lang="de-DE" sz="2000" b="1" dirty="0">
                  <a:latin typeface="Arial" panose="020B0604020202020204" pitchFamily="34" charset="0"/>
                  <a:cs typeface="Arial" panose="020B0604020202020204" pitchFamily="34" charset="0"/>
                </a:rPr>
                <a:t> Châu Á</a:t>
              </a:r>
              <a:r>
                <a:rPr lang="de-DE"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
          <p:nvSpPr>
            <p:cNvPr id="35861" name="AutoShape 38"/>
            <p:cNvSpPr>
              <a:spLocks noChangeArrowheads="1"/>
            </p:cNvSpPr>
            <p:nvPr/>
          </p:nvSpPr>
          <p:spPr bwMode="gray">
            <a:xfrm>
              <a:off x="2035" y="1968"/>
              <a:ext cx="1152" cy="1968"/>
            </a:xfrm>
            <a:prstGeom prst="roundRect">
              <a:avLst>
                <a:gd name="adj" fmla="val 16667"/>
              </a:avLst>
            </a:prstGeom>
            <a:solidFill>
              <a:schemeClr val="accent3">
                <a:lumMod val="20000"/>
                <a:lumOff val="80000"/>
              </a:schemeClr>
            </a:solidFill>
            <a:ln w="38100">
              <a:solidFill>
                <a:srgbClr val="969696"/>
              </a:solidFill>
              <a:round/>
              <a:headEnd/>
              <a:tailEnd/>
            </a:ln>
            <a:effectLst>
              <a:outerShdw dist="91581" dir="3378596" algn="ctr" rotWithShape="0">
                <a:srgbClr val="B2B2B2">
                  <a:alpha val="50000"/>
                </a:srgbClr>
              </a:outerShdw>
            </a:effectLst>
          </p:spPr>
          <p:txBody>
            <a:bodyPr wrap="none" anchor="ctr"/>
            <a:lstStyle/>
            <a:p>
              <a:pPr algn="ctr"/>
              <a:endParaRPr lang="vi-VN" altLang="en-US" dirty="0">
                <a:latin typeface="Arial" panose="020B0604020202020204" pitchFamily="34" charset="0"/>
                <a:cs typeface="Arial" panose="020B0604020202020204" pitchFamily="34" charset="0"/>
              </a:endParaRPr>
            </a:p>
          </p:txBody>
        </p:sp>
        <p:sp>
          <p:nvSpPr>
            <p:cNvPr id="35862" name="Text Box 39"/>
            <p:cNvSpPr txBox="1">
              <a:spLocks noChangeArrowheads="1"/>
            </p:cNvSpPr>
            <p:nvPr/>
          </p:nvSpPr>
          <p:spPr bwMode="gray">
            <a:xfrm>
              <a:off x="2112" y="2160"/>
              <a:ext cx="1027"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sz="2400" b="1" i="1" dirty="0">
                  <a:latin typeface="Arial" panose="020B0604020202020204" pitchFamily="34" charset="0"/>
                  <a:cs typeface="Arial" panose="020B0604020202020204" pitchFamily="34" charset="0"/>
                </a:rPr>
                <a:t>Hội liên hiệp các dân tộc bị áp bức</a:t>
              </a:r>
              <a:r>
                <a:rPr lang="en-US" altLang="en-US" sz="2400" dirty="0">
                  <a:latin typeface="Arial" panose="020B0604020202020204" pitchFamily="34" charset="0"/>
                  <a:cs typeface="Arial" panose="020B0604020202020204" pitchFamily="34" charset="0"/>
                </a:rPr>
                <a:t> </a:t>
              </a:r>
              <a:r>
                <a:rPr lang="en-US" altLang="en-US" sz="2400" b="1" i="1" dirty="0">
                  <a:latin typeface="Arial" panose="020B0604020202020204" pitchFamily="34" charset="0"/>
                  <a:cs typeface="Arial" panose="020B0604020202020204" pitchFamily="34" charset="0"/>
                </a:rPr>
                <a:t>ở Á </a:t>
              </a:r>
              <a:r>
                <a:rPr lang="en-US" altLang="en-US" sz="2400" b="1" i="1" dirty="0" err="1">
                  <a:latin typeface="Arial" panose="020B0604020202020204" pitchFamily="34" charset="0"/>
                  <a:cs typeface="Arial" panose="020B0604020202020204" pitchFamily="34" charset="0"/>
                </a:rPr>
                <a:t>Đông</a:t>
              </a:r>
              <a:endParaRPr lang="en-US" altLang="en-US" sz="2400" b="1" i="1" dirty="0">
                <a:latin typeface="Arial" panose="020B0604020202020204" pitchFamily="34" charset="0"/>
                <a:cs typeface="Arial" panose="020B0604020202020204" pitchFamily="34" charset="0"/>
              </a:endParaRPr>
            </a:p>
          </p:txBody>
        </p:sp>
      </p:grpSp>
      <p:grpSp>
        <p:nvGrpSpPr>
          <p:cNvPr id="35850" name="Group 40"/>
          <p:cNvGrpSpPr>
            <a:grpSpLocks/>
          </p:cNvGrpSpPr>
          <p:nvPr/>
        </p:nvGrpSpPr>
        <p:grpSpPr bwMode="auto">
          <a:xfrm>
            <a:off x="6672263" y="1484314"/>
            <a:ext cx="2057400" cy="4764087"/>
            <a:chOff x="3264" y="1344"/>
            <a:chExt cx="1296" cy="2592"/>
          </a:xfrm>
          <a:solidFill>
            <a:schemeClr val="bg2">
              <a:lumMod val="90000"/>
            </a:schemeClr>
          </a:solidFill>
        </p:grpSpPr>
        <p:sp>
          <p:nvSpPr>
            <p:cNvPr id="21545" name="AutoShape 41"/>
            <p:cNvSpPr>
              <a:spLocks noChangeArrowheads="1"/>
            </p:cNvSpPr>
            <p:nvPr/>
          </p:nvSpPr>
          <p:spPr bwMode="gray">
            <a:xfrm>
              <a:off x="3264" y="1344"/>
              <a:ext cx="1296" cy="528"/>
            </a:xfrm>
            <a:prstGeom prst="roundRect">
              <a:avLst>
                <a:gd name="adj" fmla="val 50000"/>
              </a:avLst>
            </a:prstGeom>
            <a:solidFill>
              <a:schemeClr val="accent2">
                <a:lumMod val="20000"/>
                <a:lumOff val="80000"/>
              </a:schemeClr>
            </a:solidFill>
            <a:ln>
              <a:solidFill>
                <a:schemeClr val="bg1">
                  <a:lumMod val="75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r>
                <a:rPr lang="de-DE" sz="2000" b="1" dirty="0">
                  <a:latin typeface="Arial" panose="020B0604020202020204" pitchFamily="34" charset="0"/>
                  <a:cs typeface="Arial" panose="020B0604020202020204" pitchFamily="34" charset="0"/>
                </a:rPr>
                <a:t>Với các nước</a:t>
              </a:r>
            </a:p>
            <a:p>
              <a:pPr algn="ctr">
                <a:defRPr/>
              </a:pPr>
              <a:r>
                <a:rPr lang="de-DE" sz="2000" b="1" dirty="0">
                  <a:latin typeface="Arial" panose="020B0604020202020204" pitchFamily="34" charset="0"/>
                  <a:cs typeface="Arial" panose="020B0604020202020204" pitchFamily="34" charset="0"/>
                </a:rPr>
                <a:t> thuộc địa</a:t>
              </a:r>
              <a:r>
                <a:rPr lang="de-DE"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
          <p:nvSpPr>
            <p:cNvPr id="35858" name="AutoShape 42"/>
            <p:cNvSpPr>
              <a:spLocks noChangeArrowheads="1"/>
            </p:cNvSpPr>
            <p:nvPr/>
          </p:nvSpPr>
          <p:spPr bwMode="gray">
            <a:xfrm>
              <a:off x="3360" y="1968"/>
              <a:ext cx="1152" cy="1968"/>
            </a:xfrm>
            <a:prstGeom prst="roundRect">
              <a:avLst>
                <a:gd name="adj" fmla="val 16667"/>
              </a:avLst>
            </a:prstGeom>
            <a:solidFill>
              <a:schemeClr val="accent2">
                <a:lumMod val="20000"/>
                <a:lumOff val="80000"/>
              </a:schemeClr>
            </a:solidFill>
            <a:ln w="38100">
              <a:solidFill>
                <a:schemeClr val="bg1">
                  <a:lumMod val="75000"/>
                </a:schemeClr>
              </a:solidFill>
              <a:round/>
              <a:headEnd/>
              <a:tailEnd/>
            </a:ln>
            <a:effectLst>
              <a:outerShdw dist="91581" dir="3378596" algn="ctr" rotWithShape="0">
                <a:srgbClr val="B2B2B2">
                  <a:alpha val="50000"/>
                </a:srgbClr>
              </a:outerShdw>
            </a:effectLst>
          </p:spPr>
          <p:txBody>
            <a:bodyPr wrap="none" anchor="ctr"/>
            <a:lstStyle/>
            <a:p>
              <a:pPr algn="ctr"/>
              <a:endParaRPr lang="vi-VN" altLang="en-US" dirty="0">
                <a:latin typeface="Arial" panose="020B0604020202020204" pitchFamily="34" charset="0"/>
                <a:cs typeface="Arial" panose="020B0604020202020204" pitchFamily="34" charset="0"/>
              </a:endParaRPr>
            </a:p>
          </p:txBody>
        </p:sp>
        <p:sp>
          <p:nvSpPr>
            <p:cNvPr id="35859" name="Text Box 43"/>
            <p:cNvSpPr txBox="1">
              <a:spLocks noChangeArrowheads="1"/>
            </p:cNvSpPr>
            <p:nvPr/>
          </p:nvSpPr>
          <p:spPr bwMode="gray">
            <a:xfrm>
              <a:off x="3437" y="2160"/>
              <a:ext cx="1027" cy="1256"/>
            </a:xfrm>
            <a:prstGeom prst="rect">
              <a:avLst/>
            </a:prstGeom>
            <a:solidFill>
              <a:schemeClr val="accent2">
                <a:lumMod val="20000"/>
                <a:lumOff val="80000"/>
              </a:schemeClr>
            </a:solidFill>
            <a:ln w="9525">
              <a:solidFill>
                <a:srgbClr val="000000"/>
              </a:solidFill>
              <a:miter lim="800000"/>
              <a:headEnd/>
              <a:tailEnd/>
            </a:ln>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sz="2400" b="1" i="1" dirty="0">
                  <a:latin typeface="Arial" panose="020B0604020202020204" pitchFamily="34" charset="0"/>
                  <a:cs typeface="Arial" panose="020B0604020202020204" pitchFamily="34" charset="0"/>
                </a:rPr>
                <a:t>Mặt trận nhân dân Á - Phi đoàn kết với Việt Nam</a:t>
              </a:r>
              <a:endParaRPr lang="en-US" altLang="en-US" sz="2400" dirty="0">
                <a:latin typeface="Arial" panose="020B0604020202020204" pitchFamily="34" charset="0"/>
                <a:cs typeface="Arial" panose="020B0604020202020204" pitchFamily="34" charset="0"/>
              </a:endParaRPr>
            </a:p>
          </p:txBody>
        </p:sp>
      </p:grpSp>
      <p:grpSp>
        <p:nvGrpSpPr>
          <p:cNvPr id="35851" name="Group 44"/>
          <p:cNvGrpSpPr>
            <a:grpSpLocks/>
          </p:cNvGrpSpPr>
          <p:nvPr/>
        </p:nvGrpSpPr>
        <p:grpSpPr bwMode="auto">
          <a:xfrm>
            <a:off x="8724900" y="1484314"/>
            <a:ext cx="2247900" cy="5109630"/>
            <a:chOff x="4560" y="1344"/>
            <a:chExt cx="1200" cy="2780"/>
          </a:xfrm>
        </p:grpSpPr>
        <p:sp>
          <p:nvSpPr>
            <p:cNvPr id="21549" name="AutoShape 45"/>
            <p:cNvSpPr>
              <a:spLocks noChangeArrowheads="1"/>
            </p:cNvSpPr>
            <p:nvPr/>
          </p:nvSpPr>
          <p:spPr bwMode="gray">
            <a:xfrm>
              <a:off x="4560" y="1344"/>
              <a:ext cx="1200" cy="528"/>
            </a:xfrm>
            <a:prstGeom prst="roundRect">
              <a:avLst>
                <a:gd name="adj" fmla="val 50000"/>
              </a:avLst>
            </a:prstGeom>
            <a:solidFill>
              <a:schemeClr val="accent6">
                <a:lumMod val="40000"/>
                <a:lumOff val="60000"/>
              </a:schemeClr>
            </a:solidFill>
            <a:ln>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r>
                <a:rPr lang="de-DE" sz="2000" b="1" dirty="0">
                  <a:latin typeface="Arial" panose="020B0604020202020204" pitchFamily="34" charset="0"/>
                  <a:cs typeface="Arial" panose="020B0604020202020204" pitchFamily="34" charset="0"/>
                </a:rPr>
                <a:t>Với lực lượng</a:t>
              </a:r>
            </a:p>
            <a:p>
              <a:pPr algn="ctr">
                <a:defRPr/>
              </a:pPr>
              <a:r>
                <a:rPr lang="de-DE" sz="2000" b="1" dirty="0">
                  <a:latin typeface="Arial" panose="020B0604020202020204" pitchFamily="34" charset="0"/>
                  <a:cs typeface="Arial" panose="020B0604020202020204" pitchFamily="34" charset="0"/>
                </a:rPr>
                <a:t> tiến bộ thế giới</a:t>
              </a:r>
              <a:r>
                <a:rPr lang="de-DE"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
          <p:nvSpPr>
            <p:cNvPr id="35855" name="AutoShape 46"/>
            <p:cNvSpPr>
              <a:spLocks noChangeArrowheads="1"/>
            </p:cNvSpPr>
            <p:nvPr/>
          </p:nvSpPr>
          <p:spPr bwMode="gray">
            <a:xfrm>
              <a:off x="4608" y="1968"/>
              <a:ext cx="1152" cy="1968"/>
            </a:xfrm>
            <a:prstGeom prst="roundRect">
              <a:avLst>
                <a:gd name="adj" fmla="val 16667"/>
              </a:avLst>
            </a:prstGeom>
            <a:solidFill>
              <a:schemeClr val="accent6">
                <a:lumMod val="40000"/>
                <a:lumOff val="60000"/>
              </a:schemeClr>
            </a:solidFill>
            <a:ln w="38100">
              <a:solidFill>
                <a:schemeClr val="accent2">
                  <a:lumMod val="60000"/>
                  <a:lumOff val="40000"/>
                </a:schemeClr>
              </a:solidFill>
              <a:round/>
              <a:headEnd/>
              <a:tailEnd/>
            </a:ln>
            <a:effectLst>
              <a:outerShdw dist="91581" dir="3378596" algn="ctr" rotWithShape="0">
                <a:srgbClr val="B2B2B2">
                  <a:alpha val="50000"/>
                </a:srgbClr>
              </a:outerShdw>
            </a:effectLst>
          </p:spPr>
          <p:txBody>
            <a:bodyPr wrap="none" anchor="ctr"/>
            <a:lstStyle/>
            <a:p>
              <a:pPr algn="ctr"/>
              <a:endParaRPr lang="vi-VN" altLang="en-US" sz="2000" dirty="0">
                <a:latin typeface="Arial" panose="020B0604020202020204" pitchFamily="34" charset="0"/>
                <a:cs typeface="Arial" panose="020B0604020202020204" pitchFamily="34" charset="0"/>
              </a:endParaRPr>
            </a:p>
          </p:txBody>
        </p:sp>
        <p:sp>
          <p:nvSpPr>
            <p:cNvPr id="35856" name="Text Box 47"/>
            <p:cNvSpPr txBox="1">
              <a:spLocks noChangeArrowheads="1"/>
            </p:cNvSpPr>
            <p:nvPr/>
          </p:nvSpPr>
          <p:spPr bwMode="gray">
            <a:xfrm>
              <a:off x="4608" y="2064"/>
              <a:ext cx="1152" cy="2060"/>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sz="2400" b="1" i="1" dirty="0">
                  <a:latin typeface="Arial" panose="020B0604020202020204" pitchFamily="34" charset="0"/>
                  <a:cs typeface="Arial" panose="020B0604020202020204" pitchFamily="34" charset="0"/>
                </a:rPr>
                <a:t>Hội liên hiệp các dân tộc thuộc địa</a:t>
              </a:r>
              <a:r>
                <a:rPr lang="de-DE" altLang="en-US" sz="2400" b="1" dirty="0">
                  <a:latin typeface="Arial" panose="020B0604020202020204" pitchFamily="34" charset="0"/>
                  <a:cs typeface="Arial" panose="020B0604020202020204" pitchFamily="34" charset="0"/>
                </a:rPr>
                <a:t>, </a:t>
              </a:r>
            </a:p>
            <a:p>
              <a:pPr algn="ctr"/>
              <a:r>
                <a:rPr lang="de-DE" altLang="en-US" sz="2400" b="1" i="1" dirty="0">
                  <a:latin typeface="Arial" panose="020B0604020202020204" pitchFamily="34" charset="0"/>
                  <a:cs typeface="Arial" panose="020B0604020202020204" pitchFamily="34" charset="0"/>
                </a:rPr>
                <a:t>Mặt trận nhân dân thế giới đoàn kết với Việt Nam chống đế quốc xâm lược</a:t>
              </a:r>
              <a:endParaRPr lang="en-US" altLang="en-US" sz="2400" dirty="0">
                <a:latin typeface="Arial" panose="020B0604020202020204" pitchFamily="34" charset="0"/>
                <a:cs typeface="Arial" panose="020B0604020202020204" pitchFamily="34" charset="0"/>
              </a:endParaRPr>
            </a:p>
          </p:txBody>
        </p:sp>
      </p:grpSp>
      <p:sp>
        <p:nvSpPr>
          <p:cNvPr id="28" name="Rectangle 2"/>
          <p:cNvSpPr>
            <a:spLocks noGrp="1" noChangeArrowheads="1"/>
          </p:cNvSpPr>
          <p:nvPr>
            <p:ph type="title"/>
          </p:nvPr>
        </p:nvSpPr>
        <p:spPr>
          <a:xfrm>
            <a:off x="1070640" y="430982"/>
            <a:ext cx="1043647" cy="1560850"/>
          </a:xfrm>
        </p:spPr>
        <p:txBody>
          <a:bodyPr rtlCol="0">
            <a:normAutofit fontScale="90000"/>
          </a:bodyPr>
          <a:lstStyle/>
          <a:p>
            <a:pPr algn="ctr">
              <a:defRPr/>
            </a:pPr>
            <a:r>
              <a:rPr lang="en-US" sz="2400" b="1" i="1" dirty="0">
                <a:solidFill>
                  <a:srgbClr val="C00000"/>
                </a:solidFill>
                <a:latin typeface="Arial" panose="020B0604020202020204" pitchFamily="34" charset="0"/>
                <a:ea typeface="Segoe UI" pitchFamily="34" charset="0"/>
                <a:cs typeface="Arial" panose="020B0604020202020204" pitchFamily="34" charset="0"/>
              </a:rPr>
              <a:t>a. </a:t>
            </a:r>
            <a:r>
              <a:rPr lang="en-US" sz="2400" b="1" i="1" dirty="0" err="1">
                <a:solidFill>
                  <a:srgbClr val="C00000"/>
                </a:solidFill>
                <a:latin typeface="Arial" panose="020B0604020202020204" pitchFamily="34" charset="0"/>
                <a:ea typeface="Segoe UI" pitchFamily="34" charset="0"/>
                <a:cs typeface="Arial" panose="020B0604020202020204" pitchFamily="34" charset="0"/>
              </a:rPr>
              <a:t>Hình</a:t>
            </a:r>
            <a:r>
              <a:rPr lang="en-US" sz="2400" b="1" i="1" dirty="0">
                <a:solidFill>
                  <a:srgbClr val="C00000"/>
                </a:solidFill>
                <a:latin typeface="Arial" panose="020B0604020202020204" pitchFamily="34" charset="0"/>
                <a:ea typeface="Segoe UI" pitchFamily="34" charset="0"/>
                <a:cs typeface="Arial" panose="020B0604020202020204" pitchFamily="34" charset="0"/>
              </a:rPr>
              <a:t> </a:t>
            </a:r>
            <a:r>
              <a:rPr lang="en-US" sz="2400" b="1" i="1" dirty="0" err="1">
                <a:solidFill>
                  <a:srgbClr val="C00000"/>
                </a:solidFill>
                <a:latin typeface="Arial" panose="020B0604020202020204" pitchFamily="34" charset="0"/>
                <a:ea typeface="Segoe UI" pitchFamily="34" charset="0"/>
                <a:cs typeface="Arial" panose="020B0604020202020204" pitchFamily="34" charset="0"/>
              </a:rPr>
              <a:t>thức</a:t>
            </a:r>
            <a:r>
              <a:rPr lang="en-US" sz="2400" b="1" i="1" dirty="0">
                <a:solidFill>
                  <a:srgbClr val="C00000"/>
                </a:solidFill>
                <a:latin typeface="Arial" panose="020B0604020202020204" pitchFamily="34" charset="0"/>
                <a:ea typeface="Segoe UI" pitchFamily="34" charset="0"/>
                <a:cs typeface="Arial" panose="020B0604020202020204" pitchFamily="34" charset="0"/>
              </a:rPr>
              <a:t> </a:t>
            </a:r>
            <a:br>
              <a:rPr lang="en-US" sz="2400" b="1" i="1" dirty="0">
                <a:solidFill>
                  <a:srgbClr val="C00000"/>
                </a:solidFill>
                <a:latin typeface="Arial" panose="020B0604020202020204" pitchFamily="34" charset="0"/>
                <a:ea typeface="Segoe UI" pitchFamily="34" charset="0"/>
                <a:cs typeface="Arial" panose="020B0604020202020204" pitchFamily="34" charset="0"/>
              </a:rPr>
            </a:br>
            <a:r>
              <a:rPr lang="en-US" sz="2400" b="1" i="1" dirty="0" err="1">
                <a:solidFill>
                  <a:srgbClr val="C00000"/>
                </a:solidFill>
                <a:latin typeface="Arial" panose="020B0604020202020204" pitchFamily="34" charset="0"/>
                <a:ea typeface="Segoe UI" pitchFamily="34" charset="0"/>
                <a:cs typeface="Arial" panose="020B0604020202020204" pitchFamily="34" charset="0"/>
              </a:rPr>
              <a:t>tổ</a:t>
            </a:r>
            <a:r>
              <a:rPr lang="en-US" sz="2400" b="1" i="1" dirty="0">
                <a:solidFill>
                  <a:srgbClr val="C00000"/>
                </a:solidFill>
                <a:latin typeface="Arial" panose="020B0604020202020204" pitchFamily="34" charset="0"/>
                <a:ea typeface="Segoe UI" pitchFamily="34" charset="0"/>
                <a:cs typeface="Arial" panose="020B0604020202020204" pitchFamily="34" charset="0"/>
              </a:rPr>
              <a:t> </a:t>
            </a:r>
            <a:r>
              <a:rPr lang="en-US" sz="2400" b="1" i="1" dirty="0" err="1">
                <a:solidFill>
                  <a:srgbClr val="C00000"/>
                </a:solidFill>
                <a:latin typeface="Arial" panose="020B0604020202020204" pitchFamily="34" charset="0"/>
                <a:ea typeface="Segoe UI" pitchFamily="34" charset="0"/>
                <a:cs typeface="Arial" panose="020B0604020202020204" pitchFamily="34" charset="0"/>
              </a:rPr>
              <a:t>chức</a:t>
            </a:r>
            <a:endParaRPr lang="en-US" sz="2400" b="1" dirty="0">
              <a:solidFill>
                <a:srgbClr val="C00000"/>
              </a:solidFill>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260734182"/>
      </p:ext>
    </p:extLst>
  </p:cSld>
  <p:clrMapOvr>
    <a:masterClrMapping/>
  </p:clrMapOvr>
  <mc:AlternateContent xmlns:mc="http://schemas.openxmlformats.org/markup-compatibility/2006" xmlns:p14="http://schemas.microsoft.com/office/powerpoint/2010/main">
    <mc:Choice Requires="p14">
      <p:transition spd="slow" p14:dur="2000" advTm="102752"/>
    </mc:Choice>
    <mc:Fallback xmlns="">
      <p:transition spd="slow" advTm="102752"/>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descr="BAC HO KY TB CHUNG CUA 81 DCS TAI MAT 1960.jpg"/>
          <p:cNvPicPr>
            <a:picLocks noChangeAspect="1"/>
          </p:cNvPicPr>
          <p:nvPr/>
        </p:nvPicPr>
        <p:blipFill>
          <a:blip r:embed="rId2"/>
          <a:stretch>
            <a:fillRect/>
          </a:stretch>
        </p:blipFill>
        <p:spPr>
          <a:xfrm>
            <a:off x="7859714" y="4149726"/>
            <a:ext cx="2808287" cy="2708275"/>
          </a:xfrm>
          <a:prstGeom prst="rect">
            <a:avLst/>
          </a:prstGeom>
          <a:ln>
            <a:noFill/>
          </a:ln>
          <a:effectLst>
            <a:outerShdw blurRad="292100" dist="139700" dir="2700000" algn="tl" rotWithShape="0">
              <a:srgbClr val="333333">
                <a:alpha val="65000"/>
              </a:srgbClr>
            </a:outerShdw>
          </a:effectLst>
        </p:spPr>
      </p:pic>
      <p:pic>
        <p:nvPicPr>
          <p:cNvPr id="8" name="Picture 7" descr="BAC HO THAM CHDCND TRIEU TIEN 1957.jpg"/>
          <p:cNvPicPr>
            <a:picLocks noChangeAspect="1"/>
          </p:cNvPicPr>
          <p:nvPr/>
        </p:nvPicPr>
        <p:blipFill>
          <a:blip r:embed="rId3"/>
          <a:stretch>
            <a:fillRect/>
          </a:stretch>
        </p:blipFill>
        <p:spPr>
          <a:xfrm>
            <a:off x="5591175" y="2889251"/>
            <a:ext cx="2921000" cy="2994025"/>
          </a:xfrm>
          <a:prstGeom prst="rect">
            <a:avLst/>
          </a:prstGeom>
          <a:ln>
            <a:noFill/>
          </a:ln>
          <a:effectLst>
            <a:outerShdw blurRad="292100" dist="139700" dir="2700000" algn="tl" rotWithShape="0">
              <a:srgbClr val="333333">
                <a:alpha val="65000"/>
              </a:srgbClr>
            </a:outerShdw>
          </a:effectLst>
        </p:spPr>
      </p:pic>
      <p:pic>
        <p:nvPicPr>
          <p:cNvPr id="9" name="Picture 8" descr="BAC HO THAM HUNGARI 1957.jpg"/>
          <p:cNvPicPr>
            <a:picLocks noChangeAspect="1"/>
          </p:cNvPicPr>
          <p:nvPr/>
        </p:nvPicPr>
        <p:blipFill>
          <a:blip r:embed="rId4"/>
          <a:srcRect t="5529" b="11537"/>
          <a:stretch>
            <a:fillRect/>
          </a:stretch>
        </p:blipFill>
        <p:spPr>
          <a:xfrm>
            <a:off x="1524000" y="1089026"/>
            <a:ext cx="2808288" cy="2447925"/>
          </a:xfrm>
          <a:prstGeom prst="rect">
            <a:avLst/>
          </a:prstGeom>
          <a:ln>
            <a:noFill/>
          </a:ln>
          <a:effectLst>
            <a:outerShdw blurRad="292100" dist="139700" dir="2700000" algn="tl" rotWithShape="0">
              <a:srgbClr val="333333">
                <a:alpha val="65000"/>
              </a:srgbClr>
            </a:outerShdw>
          </a:effectLst>
        </p:spPr>
      </p:pic>
      <p:pic>
        <p:nvPicPr>
          <p:cNvPr id="10" name="Picture 9" descr="Bac Ho tham Indo.jpg"/>
          <p:cNvPicPr>
            <a:picLocks noChangeAspect="1"/>
          </p:cNvPicPr>
          <p:nvPr/>
        </p:nvPicPr>
        <p:blipFill>
          <a:blip r:embed="rId5"/>
          <a:stretch>
            <a:fillRect/>
          </a:stretch>
        </p:blipFill>
        <p:spPr>
          <a:xfrm>
            <a:off x="7751764" y="1052513"/>
            <a:ext cx="2916237" cy="2792412"/>
          </a:xfrm>
          <a:prstGeom prst="rect">
            <a:avLst/>
          </a:prstGeom>
          <a:ln>
            <a:noFill/>
          </a:ln>
          <a:effectLst>
            <a:outerShdw blurRad="292100" dist="139700" dir="2700000" algn="tl" rotWithShape="0">
              <a:srgbClr val="333333">
                <a:alpha val="65000"/>
              </a:srgbClr>
            </a:outerShdw>
          </a:effectLst>
        </p:spPr>
      </p:pic>
      <p:pic>
        <p:nvPicPr>
          <p:cNvPr id="11" name="Picture 10" descr="83.jpg"/>
          <p:cNvPicPr>
            <a:picLocks noChangeAspect="1"/>
          </p:cNvPicPr>
          <p:nvPr/>
        </p:nvPicPr>
        <p:blipFill>
          <a:blip r:embed="rId6"/>
          <a:srcRect l="3409" t="2871" r="4561" b="2767"/>
          <a:stretch>
            <a:fillRect/>
          </a:stretch>
        </p:blipFill>
        <p:spPr>
          <a:xfrm>
            <a:off x="3533776" y="1736726"/>
            <a:ext cx="2957513" cy="2625725"/>
          </a:xfrm>
          <a:prstGeom prst="rect">
            <a:avLst/>
          </a:prstGeom>
          <a:ln>
            <a:noFill/>
          </a:ln>
          <a:effectLst>
            <a:outerShdw blurRad="292100" dist="139700" dir="2700000" algn="tl" rotWithShape="0">
              <a:srgbClr val="333333">
                <a:alpha val="65000"/>
              </a:srgbClr>
            </a:outerShdw>
          </a:effectLst>
        </p:spPr>
      </p:pic>
      <p:pic>
        <p:nvPicPr>
          <p:cNvPr id="12" name="Picture 11" descr="ABC HO VIENG CS VO DANH CM PHAP O PARI 1946.jpg"/>
          <p:cNvPicPr>
            <a:picLocks noChangeAspect="1"/>
          </p:cNvPicPr>
          <p:nvPr/>
        </p:nvPicPr>
        <p:blipFill>
          <a:blip r:embed="rId7"/>
          <a:srcRect l="33797" r="3099"/>
          <a:stretch>
            <a:fillRect/>
          </a:stretch>
        </p:blipFill>
        <p:spPr>
          <a:xfrm>
            <a:off x="1524000" y="3844926"/>
            <a:ext cx="2808288" cy="3013075"/>
          </a:xfrm>
          <a:prstGeom prst="rect">
            <a:avLst/>
          </a:prstGeom>
          <a:ln>
            <a:noFill/>
          </a:ln>
          <a:effectLst>
            <a:outerShdw blurRad="292100" dist="139700" dir="2700000" algn="tl" rotWithShape="0">
              <a:srgbClr val="333333">
                <a:alpha val="65000"/>
              </a:srgbClr>
            </a:outerShdw>
          </a:effectLst>
        </p:spPr>
      </p:pic>
      <p:sp>
        <p:nvSpPr>
          <p:cNvPr id="36872" name="Rectangle 2"/>
          <p:cNvSpPr txBox="1">
            <a:spLocks noChangeArrowheads="1"/>
          </p:cNvSpPr>
          <p:nvPr/>
        </p:nvSpPr>
        <p:spPr bwMode="auto">
          <a:xfrm>
            <a:off x="1168401" y="182167"/>
            <a:ext cx="9144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3000" b="1" dirty="0">
                <a:solidFill>
                  <a:schemeClr val="accent2">
                    <a:lumMod val="75000"/>
                  </a:schemeClr>
                </a:solidFill>
                <a:latin typeface="Arial" panose="020B0604020202020204" pitchFamily="34" charset="0"/>
                <a:cs typeface="Arial" panose="020B0604020202020204" pitchFamily="34" charset="0"/>
              </a:rPr>
              <a:t>3. </a:t>
            </a:r>
            <a:r>
              <a:rPr lang="en-US" sz="3000" b="1" dirty="0" err="1">
                <a:solidFill>
                  <a:schemeClr val="accent2">
                    <a:lumMod val="75000"/>
                  </a:schemeClr>
                </a:solidFill>
                <a:latin typeface="Arial" panose="020B0604020202020204" pitchFamily="34" charset="0"/>
                <a:cs typeface="Arial" panose="020B0604020202020204" pitchFamily="34" charset="0"/>
              </a:rPr>
              <a:t>Nguyên</a:t>
            </a:r>
            <a:r>
              <a:rPr lang="en-US" sz="3000" b="1" dirty="0">
                <a:solidFill>
                  <a:schemeClr val="accent2">
                    <a:lumMod val="75000"/>
                  </a:schemeClr>
                </a:solidFill>
                <a:latin typeface="Arial" panose="020B0604020202020204" pitchFamily="34" charset="0"/>
                <a:cs typeface="Arial" panose="020B0604020202020204" pitchFamily="34" charset="0"/>
              </a:rPr>
              <a:t> </a:t>
            </a:r>
            <a:r>
              <a:rPr lang="en-US" sz="3000" b="1" dirty="0" err="1">
                <a:solidFill>
                  <a:schemeClr val="accent2">
                    <a:lumMod val="75000"/>
                  </a:schemeClr>
                </a:solidFill>
                <a:latin typeface="Arial" panose="020B0604020202020204" pitchFamily="34" charset="0"/>
                <a:cs typeface="Arial" panose="020B0604020202020204" pitchFamily="34" charset="0"/>
              </a:rPr>
              <a:t>tắc</a:t>
            </a:r>
            <a:r>
              <a:rPr lang="en-US" sz="3000" b="1" dirty="0">
                <a:solidFill>
                  <a:schemeClr val="accent2">
                    <a:lumMod val="75000"/>
                  </a:schemeClr>
                </a:solidFill>
                <a:latin typeface="Arial" panose="020B0604020202020204" pitchFamily="34" charset="0"/>
                <a:cs typeface="Arial" panose="020B0604020202020204" pitchFamily="34" charset="0"/>
              </a:rPr>
              <a:t> </a:t>
            </a:r>
            <a:r>
              <a:rPr lang="en-US" sz="3000" b="1" dirty="0" err="1">
                <a:solidFill>
                  <a:schemeClr val="accent2">
                    <a:lumMod val="75000"/>
                  </a:schemeClr>
                </a:solidFill>
                <a:latin typeface="Arial" panose="020B0604020202020204" pitchFamily="34" charset="0"/>
                <a:cs typeface="Arial" panose="020B0604020202020204" pitchFamily="34" charset="0"/>
              </a:rPr>
              <a:t>đoàn</a:t>
            </a:r>
            <a:r>
              <a:rPr lang="en-US" sz="3000" b="1" dirty="0">
                <a:solidFill>
                  <a:schemeClr val="accent2">
                    <a:lumMod val="75000"/>
                  </a:schemeClr>
                </a:solidFill>
                <a:latin typeface="Arial" panose="020B0604020202020204" pitchFamily="34" charset="0"/>
                <a:cs typeface="Arial" panose="020B0604020202020204" pitchFamily="34" charset="0"/>
              </a:rPr>
              <a:t> </a:t>
            </a:r>
            <a:r>
              <a:rPr lang="en-US" sz="3000" b="1" dirty="0" err="1">
                <a:solidFill>
                  <a:schemeClr val="accent2">
                    <a:lumMod val="75000"/>
                  </a:schemeClr>
                </a:solidFill>
                <a:latin typeface="Arial" panose="020B0604020202020204" pitchFamily="34" charset="0"/>
                <a:cs typeface="Arial" panose="020B0604020202020204" pitchFamily="34" charset="0"/>
              </a:rPr>
              <a:t>kết</a:t>
            </a:r>
            <a:r>
              <a:rPr lang="en-US" sz="3000" b="1" dirty="0">
                <a:solidFill>
                  <a:schemeClr val="accent2">
                    <a:lumMod val="75000"/>
                  </a:schemeClr>
                </a:solidFill>
                <a:latin typeface="Arial" panose="020B0604020202020204" pitchFamily="34" charset="0"/>
                <a:cs typeface="Arial" panose="020B0604020202020204" pitchFamily="34" charset="0"/>
              </a:rPr>
              <a:t> </a:t>
            </a:r>
            <a:r>
              <a:rPr lang="en-US" sz="3000" b="1" dirty="0" err="1">
                <a:solidFill>
                  <a:schemeClr val="accent2">
                    <a:lumMod val="75000"/>
                  </a:schemeClr>
                </a:solidFill>
                <a:latin typeface="Arial" panose="020B0604020202020204" pitchFamily="34" charset="0"/>
                <a:cs typeface="Arial" panose="020B0604020202020204" pitchFamily="34" charset="0"/>
              </a:rPr>
              <a:t>quốc</a:t>
            </a:r>
            <a:r>
              <a:rPr lang="en-US" sz="3000" b="1" dirty="0">
                <a:solidFill>
                  <a:schemeClr val="accent2">
                    <a:lumMod val="75000"/>
                  </a:schemeClr>
                </a:solidFill>
                <a:latin typeface="Arial" panose="020B0604020202020204" pitchFamily="34" charset="0"/>
                <a:cs typeface="Arial" panose="020B0604020202020204" pitchFamily="34" charset="0"/>
              </a:rPr>
              <a:t> </a:t>
            </a:r>
            <a:r>
              <a:rPr lang="en-US" sz="3000" b="1" dirty="0" err="1">
                <a:solidFill>
                  <a:schemeClr val="accent2">
                    <a:lumMod val="75000"/>
                  </a:schemeClr>
                </a:solidFill>
                <a:latin typeface="Arial" panose="020B0604020202020204" pitchFamily="34" charset="0"/>
                <a:cs typeface="Arial" panose="020B0604020202020204" pitchFamily="34" charset="0"/>
              </a:rPr>
              <a:t>tế</a:t>
            </a:r>
            <a:endParaRPr lang="en-US" sz="3000" b="1" dirty="0">
              <a:solidFill>
                <a:schemeClr val="accent2">
                  <a:lumMod val="75000"/>
                </a:schemeClr>
              </a:solidFill>
              <a:latin typeface="Arial" panose="020B0604020202020204" pitchFamily="34" charset="0"/>
              <a:cs typeface="Arial" panose="020B0604020202020204" pitchFamily="34" charset="0"/>
            </a:endParaRPr>
          </a:p>
        </p:txBody>
      </p:sp>
      <p:sp>
        <p:nvSpPr>
          <p:cNvPr id="36873" name="WordArt 14"/>
          <p:cNvSpPr>
            <a:spLocks noChangeArrowheads="1" noChangeShapeType="1" noTextEdit="1"/>
          </p:cNvSpPr>
          <p:nvPr/>
        </p:nvSpPr>
        <p:spPr bwMode="auto">
          <a:xfrm>
            <a:off x="1168401" y="3966370"/>
            <a:ext cx="9845040" cy="817402"/>
          </a:xfrm>
          <a:prstGeom prst="rect">
            <a:avLst/>
          </a:prstGeom>
        </p:spPr>
        <p:txBody>
          <a:bodyPr wrap="none" fromWordArt="1">
            <a:prstTxWarp prst="textDoubleWave1">
              <a:avLst>
                <a:gd name="adj1" fmla="val 6500"/>
                <a:gd name="adj2" fmla="val 0"/>
              </a:avLst>
            </a:prstTxWarp>
          </a:bodyPr>
          <a:lstStyle/>
          <a:p>
            <a:pPr algn="ctr"/>
            <a:r>
              <a:rPr lang="vi-VN" sz="3200" b="1" kern="10" dirty="0">
                <a:ln w="6600">
                  <a:solidFill>
                    <a:schemeClr val="accent2"/>
                  </a:solidFill>
                  <a:prstDash val="solid"/>
                </a:ln>
                <a:solidFill>
                  <a:srgbClr val="FFFFFF"/>
                </a:solidFill>
                <a:effectLst>
                  <a:outerShdw dist="38100" dir="2700000" algn="tl" rotWithShape="0">
                    <a:schemeClr val="accent2"/>
                  </a:outerShdw>
                </a:effectLst>
                <a:latin typeface="Tahoma"/>
                <a:ea typeface="Tahoma"/>
                <a:cs typeface="Tahoma"/>
              </a:rPr>
              <a:t>Đoàn kết trên cơ sở độc lập, tự chủ</a:t>
            </a:r>
            <a:endParaRPr lang="en-US" sz="3200" b="1" kern="10" dirty="0">
              <a:ln w="6600">
                <a:solidFill>
                  <a:schemeClr val="accent2"/>
                </a:solidFill>
                <a:prstDash val="solid"/>
              </a:ln>
              <a:solidFill>
                <a:srgbClr val="FFFFFF"/>
              </a:solidFill>
              <a:effectLst>
                <a:outerShdw dist="38100" dir="2700000" algn="tl" rotWithShape="0">
                  <a:schemeClr val="accent2"/>
                </a:outerShdw>
              </a:effectLst>
              <a:latin typeface="Tahoma"/>
              <a:ea typeface="Tahoma"/>
              <a:cs typeface="Tahoma"/>
            </a:endParaRPr>
          </a:p>
        </p:txBody>
      </p:sp>
      <p:sp>
        <p:nvSpPr>
          <p:cNvPr id="36874" name="WordArt 17"/>
          <p:cNvSpPr>
            <a:spLocks noChangeArrowheads="1" noChangeShapeType="1" noTextEdit="1"/>
          </p:cNvSpPr>
          <p:nvPr/>
        </p:nvSpPr>
        <p:spPr bwMode="auto">
          <a:xfrm>
            <a:off x="711201" y="2299334"/>
            <a:ext cx="11186159" cy="1043306"/>
          </a:xfrm>
          <a:prstGeom prst="rect">
            <a:avLst/>
          </a:prstGeom>
        </p:spPr>
        <p:txBody>
          <a:bodyPr wrap="none" fromWordArt="1">
            <a:prstTxWarp prst="textDoubleWave1">
              <a:avLst>
                <a:gd name="adj1" fmla="val 6500"/>
                <a:gd name="adj2" fmla="val 0"/>
              </a:avLst>
            </a:prstTxWarp>
          </a:bodyPr>
          <a:lstStyle/>
          <a:p>
            <a:pPr algn="ctr"/>
            <a:r>
              <a:rPr lang="vi-VN" sz="2800" b="1" kern="10" dirty="0">
                <a:ln w="6600">
                  <a:solidFill>
                    <a:schemeClr val="accent2"/>
                  </a:solidFill>
                  <a:prstDash val="solid"/>
                </a:ln>
                <a:solidFill>
                  <a:srgbClr val="FFFFFF"/>
                </a:solidFill>
                <a:effectLst>
                  <a:outerShdw dist="38100" dir="2700000" algn="tl" rotWithShape="0">
                    <a:schemeClr val="accent2"/>
                  </a:outerShdw>
                </a:effectLst>
                <a:latin typeface="Tahoma"/>
                <a:ea typeface="Tahoma"/>
                <a:cs typeface="Tahoma"/>
              </a:rPr>
              <a:t>Đoàn kết trên cơ sở thống nhất mục tiêu và lợi ích, có lý, có tình</a:t>
            </a:r>
            <a:endParaRPr lang="en-US" sz="2800" b="1" kern="10" dirty="0">
              <a:ln w="6600">
                <a:solidFill>
                  <a:schemeClr val="accent2"/>
                </a:solidFill>
                <a:prstDash val="solid"/>
              </a:ln>
              <a:solidFill>
                <a:srgbClr val="FFFFFF"/>
              </a:solidFill>
              <a:effectLst>
                <a:outerShdw dist="38100" dir="2700000" algn="tl" rotWithShape="0">
                  <a:schemeClr val="accent2"/>
                </a:outerShdw>
              </a:effectLst>
              <a:latin typeface="Tahoma"/>
              <a:ea typeface="Tahoma"/>
              <a:cs typeface="Tahoma"/>
            </a:endParaRPr>
          </a:p>
        </p:txBody>
      </p:sp>
    </p:spTree>
    <p:extLst>
      <p:ext uri="{BB962C8B-B14F-4D97-AF65-F5344CB8AC3E}">
        <p14:creationId xmlns:p14="http://schemas.microsoft.com/office/powerpoint/2010/main" val="3571604839"/>
      </p:ext>
    </p:extLst>
  </p:cSld>
  <p:clrMapOvr>
    <a:masterClrMapping/>
  </p:clrMapOvr>
  <p:transition advTm="6481">
    <p:comb/>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1524000" y="1125538"/>
            <a:ext cx="9144000" cy="5732462"/>
          </a:xfrm>
        </p:spPr>
        <p:txBody>
          <a:bodyPr/>
          <a:lstStyle/>
          <a:p>
            <a:pPr marL="609600" indent="-609600" algn="ctr">
              <a:lnSpc>
                <a:spcPct val="80000"/>
              </a:lnSpc>
              <a:buFont typeface="Wingdings" pitchFamily="2" charset="2"/>
              <a:buAutoNum type="alphaLcPeriod"/>
            </a:pPr>
            <a:endParaRPr lang="en-US" sz="3000" b="1" i="1" dirty="0">
              <a:solidFill>
                <a:srgbClr val="0099FF"/>
              </a:solidFill>
              <a:latin typeface="Arial" panose="020B0604020202020204" pitchFamily="34" charset="0"/>
              <a:cs typeface="Arial" panose="020B0604020202020204" pitchFamily="34" charset="0"/>
            </a:endParaRPr>
          </a:p>
          <a:p>
            <a:pPr marL="609600" indent="-609600" algn="just">
              <a:lnSpc>
                <a:spcPct val="80000"/>
              </a:lnSpc>
              <a:buNone/>
            </a:pPr>
            <a:endParaRPr lang="en-US" sz="3000" dirty="0">
              <a:latin typeface="Arial" panose="020B0604020202020204" pitchFamily="34" charset="0"/>
              <a:cs typeface="Arial" panose="020B0604020202020204" pitchFamily="34" charset="0"/>
            </a:endParaRPr>
          </a:p>
        </p:txBody>
      </p:sp>
      <p:sp>
        <p:nvSpPr>
          <p:cNvPr id="3789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6D8B24F-A7C5-4A01-B438-4B24795B7DA1}" type="slidenum">
              <a:rPr lang="en-US" smtClean="0"/>
              <a:pPr/>
              <a:t>33</a:t>
            </a:fld>
            <a:endParaRPr lang="en-US"/>
          </a:p>
        </p:txBody>
      </p:sp>
      <p:sp>
        <p:nvSpPr>
          <p:cNvPr id="23557" name="Rectangle 5"/>
          <p:cNvSpPr>
            <a:spLocks noChangeArrowheads="1"/>
          </p:cNvSpPr>
          <p:nvPr/>
        </p:nvSpPr>
        <p:spPr bwMode="auto">
          <a:xfrm>
            <a:off x="2601146" y="562769"/>
            <a:ext cx="6661150" cy="11255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marL="342900" indent="-342900" algn="ctr">
              <a:defRPr/>
            </a:pPr>
            <a:endParaRPr lang="en-US" sz="2800" b="1" i="1" dirty="0">
              <a:solidFill>
                <a:schemeClr val="tx1"/>
              </a:solidFill>
              <a:effectLst>
                <a:outerShdw blurRad="38100" dist="38100" dir="2700000" algn="tl">
                  <a:srgbClr val="000000"/>
                </a:outerShdw>
              </a:effectLst>
              <a:latin typeface="Arial" panose="020B0604020202020204" pitchFamily="34" charset="0"/>
            </a:endParaRPr>
          </a:p>
          <a:p>
            <a:pPr marL="342900" indent="-342900" algn="ctr">
              <a:buFontTx/>
              <a:buAutoNum type="alphaLcPeriod"/>
              <a:defRPr/>
            </a:pPr>
            <a:r>
              <a:rPr lang="en-US" sz="3000" b="1" i="1" dirty="0" err="1">
                <a:solidFill>
                  <a:srgbClr val="C00000"/>
                </a:solidFill>
                <a:latin typeface="Arial" panose="020B0604020202020204" pitchFamily="34" charset="0"/>
              </a:rPr>
              <a:t>Đoàn</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kết</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trên</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cơ</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sở</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thống</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nhất</a:t>
            </a:r>
            <a:r>
              <a:rPr lang="en-US" sz="3000" b="1" i="1" dirty="0">
                <a:solidFill>
                  <a:srgbClr val="C00000"/>
                </a:solidFill>
                <a:latin typeface="Arial" panose="020B0604020202020204" pitchFamily="34" charset="0"/>
              </a:rPr>
              <a:t> </a:t>
            </a:r>
          </a:p>
          <a:p>
            <a:pPr marL="342900" indent="-342900" algn="ctr">
              <a:defRPr/>
            </a:pPr>
            <a:r>
              <a:rPr lang="en-US" sz="3000" b="1" i="1" dirty="0" err="1">
                <a:solidFill>
                  <a:srgbClr val="C00000"/>
                </a:solidFill>
                <a:latin typeface="Arial" panose="020B0604020202020204" pitchFamily="34" charset="0"/>
              </a:rPr>
              <a:t>mục</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tiêu</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và</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lợi</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ích</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có</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lý</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có</a:t>
            </a:r>
            <a:r>
              <a:rPr lang="en-US" sz="3000" b="1" i="1" dirty="0">
                <a:solidFill>
                  <a:srgbClr val="C00000"/>
                </a:solidFill>
                <a:latin typeface="Arial" panose="020B0604020202020204" pitchFamily="34" charset="0"/>
              </a:rPr>
              <a:t> </a:t>
            </a:r>
            <a:r>
              <a:rPr lang="en-US" sz="3000" b="1" i="1" dirty="0" err="1">
                <a:solidFill>
                  <a:srgbClr val="C00000"/>
                </a:solidFill>
                <a:latin typeface="Arial" panose="020B0604020202020204" pitchFamily="34" charset="0"/>
              </a:rPr>
              <a:t>tình</a:t>
            </a:r>
            <a:endParaRPr lang="en-US" sz="3000" b="1" i="1" dirty="0">
              <a:solidFill>
                <a:srgbClr val="C00000"/>
              </a:solidFill>
              <a:latin typeface="Arial" panose="020B0604020202020204" pitchFamily="34" charset="0"/>
            </a:endParaRPr>
          </a:p>
          <a:p>
            <a:pPr marL="342900" indent="-342900" algn="ctr">
              <a:defRPr/>
            </a:pPr>
            <a:endParaRPr lang="en-US" sz="3000" dirty="0">
              <a:solidFill>
                <a:schemeClr val="tx1"/>
              </a:solidFill>
              <a:latin typeface="Arial" panose="020B0604020202020204" pitchFamily="34" charset="0"/>
            </a:endParaRPr>
          </a:p>
        </p:txBody>
      </p:sp>
      <p:sp>
        <p:nvSpPr>
          <p:cNvPr id="37893" name="Rectangle 6"/>
          <p:cNvSpPr>
            <a:spLocks noChangeArrowheads="1"/>
          </p:cNvSpPr>
          <p:nvPr/>
        </p:nvSpPr>
        <p:spPr bwMode="auto">
          <a:xfrm>
            <a:off x="1524001" y="2349500"/>
            <a:ext cx="3059113" cy="4211638"/>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r>
              <a:rPr lang="en-US" sz="2400" b="1" i="1" dirty="0" err="1">
                <a:latin typeface="Arial" panose="020B0604020202020204" pitchFamily="34" charset="0"/>
              </a:rPr>
              <a:t>Đối</a:t>
            </a:r>
            <a:r>
              <a:rPr lang="en-US" sz="2400" b="1" i="1" dirty="0">
                <a:latin typeface="Arial" panose="020B0604020202020204" pitchFamily="34" charset="0"/>
              </a:rPr>
              <a:t> </a:t>
            </a:r>
            <a:r>
              <a:rPr lang="en-US" sz="2400" b="1" i="1" dirty="0" err="1">
                <a:latin typeface="Arial" panose="020B0604020202020204" pitchFamily="34" charset="0"/>
              </a:rPr>
              <a:t>với</a:t>
            </a:r>
            <a:r>
              <a:rPr lang="en-US" sz="2400" b="1" i="1" dirty="0">
                <a:latin typeface="Arial" panose="020B0604020202020204" pitchFamily="34" charset="0"/>
              </a:rPr>
              <a:t> </a:t>
            </a:r>
            <a:r>
              <a:rPr lang="en-US" sz="2400" b="1" i="1" dirty="0" err="1">
                <a:latin typeface="Arial" panose="020B0604020202020204" pitchFamily="34" charset="0"/>
              </a:rPr>
              <a:t>phong</a:t>
            </a:r>
            <a:r>
              <a:rPr lang="en-US" sz="2400" b="1" i="1" dirty="0">
                <a:latin typeface="Arial" panose="020B0604020202020204" pitchFamily="34" charset="0"/>
              </a:rPr>
              <a:t> </a:t>
            </a:r>
            <a:r>
              <a:rPr lang="en-US" sz="2400" b="1" i="1" dirty="0" err="1">
                <a:latin typeface="Arial" panose="020B0604020202020204" pitchFamily="34" charset="0"/>
              </a:rPr>
              <a:t>trào</a:t>
            </a:r>
            <a:endParaRPr lang="en-US" sz="2400" b="1" i="1" dirty="0">
              <a:latin typeface="Arial" panose="020B0604020202020204" pitchFamily="34" charset="0"/>
            </a:endParaRPr>
          </a:p>
          <a:p>
            <a:pPr algn="ctr"/>
            <a:r>
              <a:rPr lang="en-US" sz="2400" b="1" i="1" dirty="0">
                <a:latin typeface="Arial" panose="020B0604020202020204" pitchFamily="34" charset="0"/>
              </a:rPr>
              <a:t> </a:t>
            </a:r>
            <a:r>
              <a:rPr lang="en-US" sz="2400" b="1" i="1" dirty="0" err="1">
                <a:latin typeface="Arial" panose="020B0604020202020204" pitchFamily="34" charset="0"/>
              </a:rPr>
              <a:t>cộng</a:t>
            </a:r>
            <a:r>
              <a:rPr lang="en-US" sz="2400" b="1" i="1" dirty="0">
                <a:latin typeface="Arial" panose="020B0604020202020204" pitchFamily="34" charset="0"/>
              </a:rPr>
              <a:t> </a:t>
            </a:r>
            <a:r>
              <a:rPr lang="en-US" sz="2400" b="1" i="1" dirty="0" err="1">
                <a:latin typeface="Arial" panose="020B0604020202020204" pitchFamily="34" charset="0"/>
              </a:rPr>
              <a:t>sản</a:t>
            </a:r>
            <a:r>
              <a:rPr lang="en-US" sz="2400" b="1" i="1" dirty="0">
                <a:latin typeface="Arial" panose="020B0604020202020204" pitchFamily="34" charset="0"/>
              </a:rPr>
              <a:t> </a:t>
            </a:r>
            <a:r>
              <a:rPr lang="en-US" sz="2400" b="1" i="1" dirty="0" err="1">
                <a:latin typeface="Arial" panose="020B0604020202020204" pitchFamily="34" charset="0"/>
              </a:rPr>
              <a:t>và</a:t>
            </a:r>
            <a:r>
              <a:rPr lang="en-US" sz="2400" b="1" i="1" dirty="0">
                <a:latin typeface="Arial" panose="020B0604020202020204" pitchFamily="34" charset="0"/>
              </a:rPr>
              <a:t> </a:t>
            </a:r>
            <a:r>
              <a:rPr lang="en-US" sz="2400" b="1" i="1" dirty="0" err="1">
                <a:latin typeface="Arial" panose="020B0604020202020204" pitchFamily="34" charset="0"/>
              </a:rPr>
              <a:t>công</a:t>
            </a:r>
            <a:r>
              <a:rPr lang="en-US" sz="2400" b="1" i="1" dirty="0">
                <a:latin typeface="Arial" panose="020B0604020202020204" pitchFamily="34" charset="0"/>
              </a:rPr>
              <a:t> </a:t>
            </a:r>
            <a:r>
              <a:rPr lang="en-US" sz="2400" b="1" i="1" dirty="0" err="1">
                <a:latin typeface="Arial" panose="020B0604020202020204" pitchFamily="34" charset="0"/>
              </a:rPr>
              <a:t>nhân</a:t>
            </a:r>
            <a:endParaRPr lang="en-US" sz="2400" b="1" i="1" dirty="0">
              <a:latin typeface="Arial" panose="020B0604020202020204" pitchFamily="34" charset="0"/>
            </a:endParaRPr>
          </a:p>
          <a:p>
            <a:pPr algn="ctr"/>
            <a:r>
              <a:rPr lang="en-US" sz="2400" b="1" i="1" dirty="0">
                <a:latin typeface="Arial" panose="020B0604020202020204" pitchFamily="34" charset="0"/>
              </a:rPr>
              <a:t> </a:t>
            </a:r>
            <a:r>
              <a:rPr lang="en-US" sz="2400" b="1" i="1" dirty="0" err="1">
                <a:latin typeface="Arial" panose="020B0604020202020204" pitchFamily="34" charset="0"/>
              </a:rPr>
              <a:t>quốc</a:t>
            </a:r>
            <a:r>
              <a:rPr lang="en-US" sz="2400" b="1" i="1" dirty="0">
                <a:latin typeface="Arial" panose="020B0604020202020204" pitchFamily="34" charset="0"/>
              </a:rPr>
              <a:t> </a:t>
            </a:r>
            <a:r>
              <a:rPr lang="en-US" sz="2400" b="1" i="1" dirty="0" err="1">
                <a:latin typeface="Arial" panose="020B0604020202020204" pitchFamily="34" charset="0"/>
              </a:rPr>
              <a:t>tế</a:t>
            </a:r>
            <a:r>
              <a:rPr lang="en-US" sz="2400" b="1" dirty="0">
                <a:latin typeface="Arial" panose="020B0604020202020204" pitchFamily="34" charset="0"/>
              </a:rPr>
              <a:t>,</a:t>
            </a:r>
            <a:r>
              <a:rPr lang="en-US" sz="2400" dirty="0">
                <a:latin typeface="Arial" panose="020B0604020202020204" pitchFamily="34" charset="0"/>
              </a:rPr>
              <a:t> HCM </a:t>
            </a:r>
            <a:r>
              <a:rPr lang="en-US" sz="2400" dirty="0" err="1">
                <a:latin typeface="Arial" panose="020B0604020202020204" pitchFamily="34" charset="0"/>
              </a:rPr>
              <a:t>giương</a:t>
            </a:r>
            <a:r>
              <a:rPr lang="en-US" sz="2400" dirty="0">
                <a:latin typeface="Arial" panose="020B0604020202020204" pitchFamily="34" charset="0"/>
              </a:rPr>
              <a:t> </a:t>
            </a:r>
          </a:p>
          <a:p>
            <a:pPr algn="ctr"/>
            <a:r>
              <a:rPr lang="en-US" sz="2400" dirty="0" err="1">
                <a:latin typeface="Arial" panose="020B0604020202020204" pitchFamily="34" charset="0"/>
              </a:rPr>
              <a:t>cao</a:t>
            </a:r>
            <a:r>
              <a:rPr lang="en-US" sz="2400" dirty="0">
                <a:latin typeface="Arial" panose="020B0604020202020204" pitchFamily="34" charset="0"/>
              </a:rPr>
              <a:t> </a:t>
            </a:r>
            <a:r>
              <a:rPr lang="en-US" sz="2400" dirty="0" err="1">
                <a:latin typeface="Arial" panose="020B0604020202020204" pitchFamily="34" charset="0"/>
              </a:rPr>
              <a:t>ngọn</a:t>
            </a:r>
            <a:r>
              <a:rPr lang="en-US" sz="2400" dirty="0">
                <a:latin typeface="Arial" panose="020B0604020202020204" pitchFamily="34" charset="0"/>
              </a:rPr>
              <a:t> </a:t>
            </a:r>
            <a:r>
              <a:rPr lang="en-US" sz="2400" dirty="0" err="1">
                <a:latin typeface="Arial" panose="020B0604020202020204" pitchFamily="34" charset="0"/>
              </a:rPr>
              <a:t>cờ</a:t>
            </a:r>
            <a:r>
              <a:rPr lang="en-US" sz="2400" dirty="0">
                <a:latin typeface="Arial" panose="020B0604020202020204" pitchFamily="34" charset="0"/>
              </a:rPr>
              <a:t> ĐLDT </a:t>
            </a:r>
          </a:p>
          <a:p>
            <a:pPr algn="ctr"/>
            <a:r>
              <a:rPr lang="en-US" sz="2400" dirty="0" err="1">
                <a:latin typeface="Arial" panose="020B0604020202020204" pitchFamily="34" charset="0"/>
              </a:rPr>
              <a:t>gắn</a:t>
            </a:r>
            <a:r>
              <a:rPr lang="en-US" sz="2400" dirty="0">
                <a:latin typeface="Arial" panose="020B0604020202020204" pitchFamily="34" charset="0"/>
              </a:rPr>
              <a:t> </a:t>
            </a:r>
            <a:r>
              <a:rPr lang="en-US" sz="2400" dirty="0" err="1">
                <a:latin typeface="Arial" panose="020B0604020202020204" pitchFamily="34" charset="0"/>
              </a:rPr>
              <a:t>liền</a:t>
            </a:r>
            <a:r>
              <a:rPr lang="en-US" sz="2400" dirty="0">
                <a:latin typeface="Arial" panose="020B0604020202020204" pitchFamily="34" charset="0"/>
              </a:rPr>
              <a:t> </a:t>
            </a:r>
            <a:r>
              <a:rPr lang="en-US" sz="2400" dirty="0" err="1">
                <a:latin typeface="Arial" panose="020B0604020202020204" pitchFamily="34" charset="0"/>
              </a:rPr>
              <a:t>với</a:t>
            </a:r>
            <a:r>
              <a:rPr lang="en-US" sz="2400" dirty="0">
                <a:latin typeface="Arial" panose="020B0604020202020204" pitchFamily="34" charset="0"/>
              </a:rPr>
              <a:t> CNXH, </a:t>
            </a:r>
          </a:p>
          <a:p>
            <a:pPr algn="ctr"/>
            <a:r>
              <a:rPr lang="en-US" sz="2400" dirty="0" err="1">
                <a:latin typeface="Arial" panose="020B0604020202020204" pitchFamily="34" charset="0"/>
              </a:rPr>
              <a:t>thực</a:t>
            </a:r>
            <a:r>
              <a:rPr lang="en-US" sz="2400" dirty="0">
                <a:latin typeface="Arial" panose="020B0604020202020204" pitchFamily="34" charset="0"/>
              </a:rPr>
              <a:t> </a:t>
            </a:r>
            <a:r>
              <a:rPr lang="en-US" sz="2400" dirty="0" err="1">
                <a:latin typeface="Arial" panose="020B0604020202020204" pitchFamily="34" charset="0"/>
              </a:rPr>
              <a:t>hiện</a:t>
            </a:r>
            <a:r>
              <a:rPr lang="en-US" sz="2400" dirty="0">
                <a:latin typeface="Arial" panose="020B0604020202020204" pitchFamily="34" charset="0"/>
              </a:rPr>
              <a:t> </a:t>
            </a:r>
            <a:r>
              <a:rPr lang="en-US" sz="2400" dirty="0" err="1">
                <a:latin typeface="Arial" panose="020B0604020202020204" pitchFamily="34" charset="0"/>
              </a:rPr>
              <a:t>đoàn</a:t>
            </a:r>
            <a:r>
              <a:rPr lang="en-US" sz="2400" dirty="0">
                <a:latin typeface="Arial" panose="020B0604020202020204" pitchFamily="34" charset="0"/>
              </a:rPr>
              <a:t> </a:t>
            </a:r>
            <a:r>
              <a:rPr lang="en-US" sz="2400" dirty="0" err="1">
                <a:latin typeface="Arial" panose="020B0604020202020204" pitchFamily="34" charset="0"/>
              </a:rPr>
              <a:t>kết</a:t>
            </a:r>
            <a:r>
              <a:rPr lang="en-US" sz="2400" dirty="0">
                <a:latin typeface="Arial" panose="020B0604020202020204" pitchFamily="34" charset="0"/>
              </a:rPr>
              <a:t> </a:t>
            </a:r>
          </a:p>
          <a:p>
            <a:pPr algn="ctr"/>
            <a:r>
              <a:rPr lang="en-US" sz="2400" dirty="0" err="1">
                <a:latin typeface="Arial" panose="020B0604020202020204" pitchFamily="34" charset="0"/>
              </a:rPr>
              <a:t>thống</a:t>
            </a:r>
            <a:r>
              <a:rPr lang="en-US" sz="2400" dirty="0">
                <a:latin typeface="Arial" panose="020B0604020202020204" pitchFamily="34" charset="0"/>
              </a:rPr>
              <a:t> </a:t>
            </a:r>
            <a:r>
              <a:rPr lang="en-US" sz="2400" dirty="0" err="1">
                <a:latin typeface="Arial" panose="020B0604020202020204" pitchFamily="34" charset="0"/>
              </a:rPr>
              <a:t>nhất</a:t>
            </a:r>
            <a:r>
              <a:rPr lang="en-US" sz="2400" dirty="0">
                <a:latin typeface="Arial" panose="020B0604020202020204" pitchFamily="34" charset="0"/>
              </a:rPr>
              <a:t> </a:t>
            </a:r>
            <a:r>
              <a:rPr lang="en-US" sz="2400" dirty="0" err="1">
                <a:latin typeface="Arial" panose="020B0604020202020204" pitchFamily="34" charset="0"/>
              </a:rPr>
              <a:t>trên</a:t>
            </a:r>
            <a:r>
              <a:rPr lang="en-US" sz="2400" dirty="0">
                <a:latin typeface="Arial" panose="020B0604020202020204" pitchFamily="34" charset="0"/>
              </a:rPr>
              <a:t> </a:t>
            </a:r>
            <a:r>
              <a:rPr lang="en-US" sz="2400" dirty="0" err="1">
                <a:latin typeface="Arial" panose="020B0604020202020204" pitchFamily="34" charset="0"/>
              </a:rPr>
              <a:t>nền</a:t>
            </a:r>
            <a:r>
              <a:rPr lang="en-US" sz="2400" dirty="0">
                <a:latin typeface="Arial" panose="020B0604020202020204" pitchFamily="34" charset="0"/>
              </a:rPr>
              <a:t> </a:t>
            </a:r>
          </a:p>
          <a:p>
            <a:pPr algn="ctr"/>
            <a:r>
              <a:rPr lang="en-US" sz="2400" dirty="0" err="1">
                <a:latin typeface="Arial" panose="020B0604020202020204" pitchFamily="34" charset="0"/>
              </a:rPr>
              <a:t>tảng</a:t>
            </a:r>
            <a:r>
              <a:rPr lang="en-US" sz="2400" dirty="0">
                <a:latin typeface="Arial" panose="020B0604020202020204" pitchFamily="34" charset="0"/>
              </a:rPr>
              <a:t> </a:t>
            </a:r>
            <a:r>
              <a:rPr lang="en-US" sz="2400" dirty="0" err="1">
                <a:latin typeface="Arial" panose="020B0604020202020204" pitchFamily="34" charset="0"/>
              </a:rPr>
              <a:t>của</a:t>
            </a:r>
            <a:r>
              <a:rPr lang="en-US" sz="2400" dirty="0">
                <a:latin typeface="Arial" panose="020B0604020202020204" pitchFamily="34" charset="0"/>
              </a:rPr>
              <a:t> CN </a:t>
            </a:r>
            <a:r>
              <a:rPr lang="en-US" sz="2400" dirty="0" err="1">
                <a:latin typeface="Arial" panose="020B0604020202020204" pitchFamily="34" charset="0"/>
              </a:rPr>
              <a:t>Mác-Lênin</a:t>
            </a:r>
            <a:r>
              <a:rPr lang="en-US" sz="2400" dirty="0">
                <a:latin typeface="Arial" panose="020B0604020202020204" pitchFamily="34" charset="0"/>
              </a:rPr>
              <a:t> </a:t>
            </a:r>
          </a:p>
          <a:p>
            <a:pPr algn="ctr"/>
            <a:r>
              <a:rPr lang="en-US" sz="2400" dirty="0" err="1">
                <a:latin typeface="Arial" panose="020B0604020202020204" pitchFamily="34" charset="0"/>
              </a:rPr>
              <a:t>và</a:t>
            </a:r>
            <a:r>
              <a:rPr lang="en-US" sz="2400" dirty="0">
                <a:latin typeface="Arial" panose="020B0604020202020204" pitchFamily="34" charset="0"/>
              </a:rPr>
              <a:t> </a:t>
            </a:r>
            <a:r>
              <a:rPr lang="en-US" sz="2400" dirty="0" err="1">
                <a:latin typeface="Arial" panose="020B0604020202020204" pitchFamily="34" charset="0"/>
              </a:rPr>
              <a:t>chủ</a:t>
            </a:r>
            <a:r>
              <a:rPr lang="en-US" sz="2400" dirty="0">
                <a:latin typeface="Arial" panose="020B0604020202020204" pitchFamily="34" charset="0"/>
              </a:rPr>
              <a:t> </a:t>
            </a:r>
            <a:r>
              <a:rPr lang="en-US" sz="2400" dirty="0" err="1">
                <a:latin typeface="Arial" panose="020B0604020202020204" pitchFamily="34" charset="0"/>
              </a:rPr>
              <a:t>nghĩa</a:t>
            </a:r>
            <a:r>
              <a:rPr lang="en-US" sz="2400" dirty="0">
                <a:latin typeface="Arial" panose="020B0604020202020204" pitchFamily="34" charset="0"/>
              </a:rPr>
              <a:t> </a:t>
            </a:r>
            <a:r>
              <a:rPr lang="en-US" sz="2400" dirty="0" err="1">
                <a:latin typeface="Arial" panose="020B0604020202020204" pitchFamily="34" charset="0"/>
              </a:rPr>
              <a:t>quốc</a:t>
            </a:r>
            <a:r>
              <a:rPr lang="en-US" sz="2400" dirty="0">
                <a:latin typeface="Arial" panose="020B0604020202020204" pitchFamily="34" charset="0"/>
              </a:rPr>
              <a:t> </a:t>
            </a:r>
            <a:r>
              <a:rPr lang="en-US" sz="2400" dirty="0" err="1">
                <a:latin typeface="Arial" panose="020B0604020202020204" pitchFamily="34" charset="0"/>
              </a:rPr>
              <a:t>tế</a:t>
            </a:r>
            <a:r>
              <a:rPr lang="en-US" sz="2400" dirty="0">
                <a:latin typeface="Arial" panose="020B0604020202020204" pitchFamily="34" charset="0"/>
              </a:rPr>
              <a:t> </a:t>
            </a:r>
          </a:p>
          <a:p>
            <a:pPr algn="ctr"/>
            <a:r>
              <a:rPr lang="en-US" sz="2400" dirty="0" err="1">
                <a:latin typeface="Arial" panose="020B0604020202020204" pitchFamily="34" charset="0"/>
              </a:rPr>
              <a:t>vô</a:t>
            </a:r>
            <a:r>
              <a:rPr lang="en-US" sz="2400" dirty="0">
                <a:latin typeface="Arial" panose="020B0604020202020204" pitchFamily="34" charset="0"/>
              </a:rPr>
              <a:t> </a:t>
            </a:r>
            <a:r>
              <a:rPr lang="en-US" sz="2400" dirty="0" err="1">
                <a:latin typeface="Arial" panose="020B0604020202020204" pitchFamily="34" charset="0"/>
              </a:rPr>
              <a:t>sản</a:t>
            </a:r>
            <a:r>
              <a:rPr lang="en-US" sz="2400" dirty="0">
                <a:latin typeface="Arial" panose="020B0604020202020204" pitchFamily="34" charset="0"/>
              </a:rPr>
              <a:t>, </a:t>
            </a:r>
            <a:r>
              <a:rPr lang="en-US" sz="2400" dirty="0" err="1">
                <a:latin typeface="Arial" panose="020B0604020202020204" pitchFamily="34" charset="0"/>
              </a:rPr>
              <a:t>có</a:t>
            </a:r>
            <a:r>
              <a:rPr lang="en-US" sz="2400" dirty="0">
                <a:latin typeface="Arial" panose="020B0604020202020204" pitchFamily="34" charset="0"/>
              </a:rPr>
              <a:t> </a:t>
            </a:r>
            <a:r>
              <a:rPr lang="en-US" sz="2400" dirty="0" err="1">
                <a:latin typeface="Arial" panose="020B0604020202020204" pitchFamily="34" charset="0"/>
              </a:rPr>
              <a:t>lý</a:t>
            </a:r>
            <a:r>
              <a:rPr lang="en-US" sz="2400" dirty="0">
                <a:latin typeface="Arial" panose="020B0604020202020204" pitchFamily="34" charset="0"/>
              </a:rPr>
              <a:t>, </a:t>
            </a:r>
            <a:r>
              <a:rPr lang="en-US" sz="2400" dirty="0" err="1">
                <a:latin typeface="Arial" panose="020B0604020202020204" pitchFamily="34" charset="0"/>
              </a:rPr>
              <a:t>có</a:t>
            </a:r>
            <a:r>
              <a:rPr lang="en-US" sz="2400" dirty="0">
                <a:latin typeface="Arial" panose="020B0604020202020204" pitchFamily="34" charset="0"/>
              </a:rPr>
              <a:t> </a:t>
            </a:r>
            <a:r>
              <a:rPr lang="en-US" sz="2400" dirty="0" err="1">
                <a:latin typeface="Arial" panose="020B0604020202020204" pitchFamily="34" charset="0"/>
              </a:rPr>
              <a:t>tình</a:t>
            </a:r>
            <a:r>
              <a:rPr lang="en-US" sz="2400" dirty="0">
                <a:latin typeface="Arial" panose="020B0604020202020204" pitchFamily="34" charset="0"/>
              </a:rPr>
              <a:t>.</a:t>
            </a:r>
          </a:p>
        </p:txBody>
      </p:sp>
      <p:sp>
        <p:nvSpPr>
          <p:cNvPr id="37894" name="Rectangle 7"/>
          <p:cNvSpPr>
            <a:spLocks noChangeArrowheads="1"/>
          </p:cNvSpPr>
          <p:nvPr/>
        </p:nvSpPr>
        <p:spPr bwMode="auto">
          <a:xfrm>
            <a:off x="4764088" y="2384426"/>
            <a:ext cx="2844800" cy="4176713"/>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eaLnBrk="1" hangingPunct="1">
              <a:lnSpc>
                <a:spcPct val="80000"/>
              </a:lnSpc>
              <a:spcBef>
                <a:spcPct val="20000"/>
              </a:spcBef>
              <a:buClr>
                <a:schemeClr val="hlink"/>
              </a:buClr>
              <a:buSzPct val="65000"/>
              <a:buFont typeface="Wingdings" pitchFamily="2" charset="2"/>
              <a:buNone/>
            </a:pPr>
            <a:endParaRPr lang="en-US" sz="25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r>
              <a:rPr lang="en-US" sz="2400" b="1" i="1" dirty="0" err="1">
                <a:latin typeface="Arial" panose="020B0604020202020204" pitchFamily="34" charset="0"/>
              </a:rPr>
              <a:t>Đối</a:t>
            </a:r>
            <a:r>
              <a:rPr lang="en-US" sz="2400" b="1" i="1" dirty="0">
                <a:latin typeface="Arial" panose="020B0604020202020204" pitchFamily="34" charset="0"/>
              </a:rPr>
              <a:t> </a:t>
            </a:r>
            <a:r>
              <a:rPr lang="en-US" sz="2400" b="1" i="1" dirty="0" err="1">
                <a:latin typeface="Arial" panose="020B0604020202020204" pitchFamily="34" charset="0"/>
              </a:rPr>
              <a:t>với</a:t>
            </a:r>
            <a:r>
              <a:rPr lang="en-US" sz="2400" b="1" i="1" dirty="0">
                <a:latin typeface="Arial" panose="020B0604020202020204" pitchFamily="34" charset="0"/>
              </a:rPr>
              <a:t> </a:t>
            </a:r>
            <a:r>
              <a:rPr lang="en-US" sz="2400" b="1" i="1" dirty="0" err="1">
                <a:latin typeface="Arial" panose="020B0604020202020204" pitchFamily="34" charset="0"/>
              </a:rPr>
              <a:t>các</a:t>
            </a:r>
            <a:r>
              <a:rPr lang="en-US" sz="2400" b="1" i="1" dirty="0">
                <a:latin typeface="Arial" panose="020B0604020202020204" pitchFamily="34" charset="0"/>
              </a:rPr>
              <a:t> </a:t>
            </a:r>
            <a:r>
              <a:rPr lang="en-US" sz="2400" b="1" i="1" dirty="0" err="1">
                <a:latin typeface="Arial" panose="020B0604020202020204" pitchFamily="34" charset="0"/>
              </a:rPr>
              <a:t>dân</a:t>
            </a:r>
            <a:r>
              <a:rPr lang="en-US" sz="2400" b="1" i="1" dirty="0">
                <a:latin typeface="Arial" panose="020B0604020202020204" pitchFamily="34" charset="0"/>
              </a:rPr>
              <a:t> </a:t>
            </a:r>
            <a:r>
              <a:rPr lang="en-US" sz="2400" b="1" i="1" dirty="0" err="1">
                <a:latin typeface="Arial" panose="020B0604020202020204" pitchFamily="34" charset="0"/>
              </a:rPr>
              <a:t>tộc</a:t>
            </a:r>
            <a:r>
              <a:rPr lang="en-US" sz="2400" b="1" i="1" dirty="0">
                <a:latin typeface="Arial" panose="020B0604020202020204" pitchFamily="34" charset="0"/>
              </a:rPr>
              <a:t> </a:t>
            </a:r>
          </a:p>
          <a:p>
            <a:pPr algn="ctr" eaLnBrk="1" hangingPunct="1">
              <a:lnSpc>
                <a:spcPct val="80000"/>
              </a:lnSpc>
              <a:spcBef>
                <a:spcPct val="20000"/>
              </a:spcBef>
              <a:buClr>
                <a:schemeClr val="hlink"/>
              </a:buClr>
              <a:buSzPct val="65000"/>
              <a:buFont typeface="Wingdings" pitchFamily="2" charset="2"/>
              <a:buNone/>
            </a:pPr>
            <a:r>
              <a:rPr lang="en-US" sz="2400" b="1" i="1" dirty="0" err="1">
                <a:latin typeface="Arial" panose="020B0604020202020204" pitchFamily="34" charset="0"/>
              </a:rPr>
              <a:t>trên</a:t>
            </a:r>
            <a:r>
              <a:rPr lang="en-US" sz="2400" b="1" i="1" dirty="0">
                <a:latin typeface="Arial" panose="020B0604020202020204" pitchFamily="34" charset="0"/>
              </a:rPr>
              <a:t> </a:t>
            </a:r>
            <a:r>
              <a:rPr lang="en-US" sz="2400" b="1" i="1" dirty="0" err="1">
                <a:latin typeface="Arial" panose="020B0604020202020204" pitchFamily="34" charset="0"/>
              </a:rPr>
              <a:t>thế</a:t>
            </a:r>
            <a:r>
              <a:rPr lang="en-US" sz="2400" b="1" i="1" dirty="0">
                <a:latin typeface="Arial" panose="020B0604020202020204" pitchFamily="34" charset="0"/>
              </a:rPr>
              <a:t> </a:t>
            </a:r>
            <a:r>
              <a:rPr lang="en-US" sz="2400" b="1" i="1" dirty="0" err="1">
                <a:latin typeface="Arial" panose="020B0604020202020204" pitchFamily="34" charset="0"/>
              </a:rPr>
              <a:t>giới</a:t>
            </a:r>
            <a:r>
              <a:rPr lang="en-US" sz="2400" b="1" i="1" dirty="0">
                <a:latin typeface="Arial" panose="020B0604020202020204" pitchFamily="34" charset="0"/>
              </a:rPr>
              <a:t>,</a:t>
            </a:r>
          </a:p>
          <a:p>
            <a:pPr algn="ctr" eaLnBrk="1" hangingPunct="1">
              <a:lnSpc>
                <a:spcPct val="80000"/>
              </a:lnSpc>
              <a:spcBef>
                <a:spcPct val="20000"/>
              </a:spcBef>
              <a:buClr>
                <a:schemeClr val="hlink"/>
              </a:buClr>
              <a:buSzPct val="65000"/>
              <a:buFont typeface="Wingdings" pitchFamily="2" charset="2"/>
              <a:buNone/>
            </a:pPr>
            <a:r>
              <a:rPr lang="en-US" sz="2400" dirty="0">
                <a:latin typeface="Arial" panose="020B0604020202020204" pitchFamily="34" charset="0"/>
              </a:rPr>
              <a:t> </a:t>
            </a:r>
            <a:r>
              <a:rPr lang="en-US" sz="2400" dirty="0" err="1">
                <a:latin typeface="Arial" panose="020B0604020202020204" pitchFamily="34" charset="0"/>
              </a:rPr>
              <a:t>Hồ</a:t>
            </a:r>
            <a:r>
              <a:rPr lang="en-US" sz="2400" dirty="0">
                <a:latin typeface="Arial" panose="020B0604020202020204" pitchFamily="34" charset="0"/>
              </a:rPr>
              <a:t> </a:t>
            </a:r>
            <a:r>
              <a:rPr lang="en-US" sz="2400" dirty="0" err="1">
                <a:latin typeface="Arial" panose="020B0604020202020204" pitchFamily="34" charset="0"/>
              </a:rPr>
              <a:t>Chí</a:t>
            </a:r>
            <a:r>
              <a:rPr lang="en-US" sz="2400" dirty="0">
                <a:latin typeface="Arial" panose="020B0604020202020204" pitchFamily="34" charset="0"/>
              </a:rPr>
              <a:t> Minh</a:t>
            </a:r>
          </a:p>
          <a:p>
            <a:pPr algn="ctr" eaLnBrk="1" hangingPunct="1">
              <a:lnSpc>
                <a:spcPct val="80000"/>
              </a:lnSpc>
              <a:spcBef>
                <a:spcPct val="20000"/>
              </a:spcBef>
              <a:buClr>
                <a:schemeClr val="hlink"/>
              </a:buClr>
              <a:buSzPct val="65000"/>
              <a:buFont typeface="Wingdings" pitchFamily="2" charset="2"/>
              <a:buNone/>
            </a:pPr>
            <a:r>
              <a:rPr lang="en-US" sz="2400" dirty="0" err="1">
                <a:latin typeface="Arial" panose="020B0604020202020204" pitchFamily="34" charset="0"/>
              </a:rPr>
              <a:t>giương</a:t>
            </a:r>
            <a:r>
              <a:rPr lang="en-US" sz="2400" dirty="0">
                <a:latin typeface="Arial" panose="020B0604020202020204" pitchFamily="34" charset="0"/>
              </a:rPr>
              <a:t> </a:t>
            </a:r>
            <a:r>
              <a:rPr lang="en-US" sz="2400" dirty="0" err="1">
                <a:latin typeface="Arial" panose="020B0604020202020204" pitchFamily="34" charset="0"/>
              </a:rPr>
              <a:t>cao</a:t>
            </a:r>
            <a:r>
              <a:rPr lang="en-US" sz="2400" dirty="0">
                <a:latin typeface="Arial" panose="020B0604020202020204" pitchFamily="34" charset="0"/>
              </a:rPr>
              <a:t> </a:t>
            </a:r>
            <a:r>
              <a:rPr lang="en-US" sz="2400" dirty="0" err="1">
                <a:latin typeface="Arial" panose="020B0604020202020204" pitchFamily="34" charset="0"/>
              </a:rPr>
              <a:t>ngọn</a:t>
            </a:r>
            <a:r>
              <a:rPr lang="en-US" sz="2400" dirty="0">
                <a:latin typeface="Arial" panose="020B0604020202020204" pitchFamily="34" charset="0"/>
              </a:rPr>
              <a:t> </a:t>
            </a:r>
            <a:r>
              <a:rPr lang="en-US" sz="2400" dirty="0" err="1">
                <a:latin typeface="Arial" panose="020B0604020202020204" pitchFamily="34" charset="0"/>
              </a:rPr>
              <a:t>cờ</a:t>
            </a:r>
            <a:endParaRPr lang="en-US" sz="24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r>
              <a:rPr lang="en-US" sz="2400" dirty="0" err="1">
                <a:latin typeface="Arial" panose="020B0604020202020204" pitchFamily="34" charset="0"/>
              </a:rPr>
              <a:t>độc</a:t>
            </a:r>
            <a:r>
              <a:rPr lang="en-US" sz="2400" dirty="0">
                <a:latin typeface="Arial" panose="020B0604020202020204" pitchFamily="34" charset="0"/>
              </a:rPr>
              <a:t> </a:t>
            </a:r>
            <a:r>
              <a:rPr lang="en-US" sz="2400" dirty="0" err="1">
                <a:latin typeface="Arial" panose="020B0604020202020204" pitchFamily="34" charset="0"/>
              </a:rPr>
              <a:t>lập</a:t>
            </a:r>
            <a:r>
              <a:rPr lang="en-US" sz="2400" dirty="0">
                <a:latin typeface="Arial" panose="020B0604020202020204" pitchFamily="34" charset="0"/>
              </a:rPr>
              <a:t>, </a:t>
            </a:r>
            <a:r>
              <a:rPr lang="en-US" sz="2400" dirty="0" err="1">
                <a:latin typeface="Arial" panose="020B0604020202020204" pitchFamily="34" charset="0"/>
              </a:rPr>
              <a:t>tự</a:t>
            </a:r>
            <a:r>
              <a:rPr lang="en-US" sz="2400" dirty="0">
                <a:latin typeface="Arial" panose="020B0604020202020204" pitchFamily="34" charset="0"/>
              </a:rPr>
              <a:t> do </a:t>
            </a:r>
            <a:r>
              <a:rPr lang="en-US" sz="2400" dirty="0" err="1">
                <a:latin typeface="Arial" panose="020B0604020202020204" pitchFamily="34" charset="0"/>
              </a:rPr>
              <a:t>và</a:t>
            </a:r>
            <a:endParaRPr lang="en-US" sz="24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r>
              <a:rPr lang="en-US" sz="2400" dirty="0">
                <a:latin typeface="Arial" panose="020B0604020202020204" pitchFamily="34" charset="0"/>
              </a:rPr>
              <a:t> </a:t>
            </a:r>
            <a:r>
              <a:rPr lang="en-US" sz="2400" dirty="0" err="1">
                <a:latin typeface="Arial" panose="020B0604020202020204" pitchFamily="34" charset="0"/>
              </a:rPr>
              <a:t>quyền</a:t>
            </a:r>
            <a:r>
              <a:rPr lang="en-US" sz="2400" dirty="0">
                <a:latin typeface="Arial" panose="020B0604020202020204" pitchFamily="34" charset="0"/>
              </a:rPr>
              <a:t> </a:t>
            </a:r>
            <a:r>
              <a:rPr lang="en-US" sz="2400" dirty="0" err="1">
                <a:latin typeface="Arial" panose="020B0604020202020204" pitchFamily="34" charset="0"/>
              </a:rPr>
              <a:t>bình</a:t>
            </a:r>
            <a:r>
              <a:rPr lang="en-US" sz="2400" dirty="0">
                <a:latin typeface="Arial" panose="020B0604020202020204" pitchFamily="34" charset="0"/>
              </a:rPr>
              <a:t> </a:t>
            </a:r>
            <a:r>
              <a:rPr lang="en-US" sz="2400" dirty="0" err="1">
                <a:latin typeface="Arial" panose="020B0604020202020204" pitchFamily="34" charset="0"/>
              </a:rPr>
              <a:t>đẳng</a:t>
            </a:r>
            <a:r>
              <a:rPr lang="en-US" sz="2400" dirty="0">
                <a:latin typeface="Arial" panose="020B0604020202020204" pitchFamily="34" charset="0"/>
              </a:rPr>
              <a:t> </a:t>
            </a:r>
            <a:r>
              <a:rPr lang="en-US" sz="2400" dirty="0" err="1">
                <a:latin typeface="Arial" panose="020B0604020202020204" pitchFamily="34" charset="0"/>
              </a:rPr>
              <a:t>giữa</a:t>
            </a:r>
            <a:r>
              <a:rPr lang="en-US" sz="2400" dirty="0">
                <a:latin typeface="Arial" panose="020B0604020202020204" pitchFamily="34" charset="0"/>
              </a:rPr>
              <a:t> </a:t>
            </a:r>
          </a:p>
          <a:p>
            <a:pPr algn="ctr" eaLnBrk="1" hangingPunct="1">
              <a:lnSpc>
                <a:spcPct val="80000"/>
              </a:lnSpc>
              <a:spcBef>
                <a:spcPct val="20000"/>
              </a:spcBef>
              <a:buClr>
                <a:schemeClr val="hlink"/>
              </a:buClr>
              <a:buSzPct val="65000"/>
              <a:buFont typeface="Wingdings" pitchFamily="2" charset="2"/>
              <a:buNone/>
            </a:pPr>
            <a:r>
              <a:rPr lang="en-US" sz="2400" dirty="0" err="1">
                <a:latin typeface="Arial" panose="020B0604020202020204" pitchFamily="34" charset="0"/>
              </a:rPr>
              <a:t>các</a:t>
            </a:r>
            <a:r>
              <a:rPr lang="en-US" sz="2400" dirty="0">
                <a:latin typeface="Arial" panose="020B0604020202020204" pitchFamily="34" charset="0"/>
              </a:rPr>
              <a:t> </a:t>
            </a:r>
            <a:r>
              <a:rPr lang="en-US" sz="2400" dirty="0" err="1">
                <a:latin typeface="Arial" panose="020B0604020202020204" pitchFamily="34" charset="0"/>
              </a:rPr>
              <a:t>dân</a:t>
            </a:r>
            <a:r>
              <a:rPr lang="en-US" sz="2400" dirty="0">
                <a:latin typeface="Arial" panose="020B0604020202020204" pitchFamily="34" charset="0"/>
              </a:rPr>
              <a:t> </a:t>
            </a:r>
            <a:r>
              <a:rPr lang="en-US" sz="2400" dirty="0" err="1">
                <a:latin typeface="Arial" panose="020B0604020202020204" pitchFamily="34" charset="0"/>
              </a:rPr>
              <a:t>tộc</a:t>
            </a:r>
            <a:r>
              <a:rPr lang="en-US" sz="2400" dirty="0">
                <a:latin typeface="Arial" panose="020B0604020202020204" pitchFamily="34" charset="0"/>
              </a:rPr>
              <a:t>.</a:t>
            </a:r>
          </a:p>
          <a:p>
            <a:pPr algn="ctr" eaLnBrk="1" hangingPunct="1">
              <a:lnSpc>
                <a:spcPct val="80000"/>
              </a:lnSpc>
              <a:spcBef>
                <a:spcPct val="20000"/>
              </a:spcBef>
              <a:buClr>
                <a:schemeClr val="hlink"/>
              </a:buClr>
              <a:buSzPct val="65000"/>
              <a:buFont typeface="Wingdings" pitchFamily="2" charset="2"/>
              <a:buNone/>
            </a:pPr>
            <a:endParaRPr lang="en-US" sz="25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dirty="0">
              <a:latin typeface="Arial" panose="020B0604020202020204" pitchFamily="34" charset="0"/>
            </a:endParaRPr>
          </a:p>
          <a:p>
            <a:pPr algn="ctr"/>
            <a:endParaRPr lang="en-US" sz="2500" dirty="0">
              <a:latin typeface="Arial" panose="020B0604020202020204" pitchFamily="34" charset="0"/>
            </a:endParaRPr>
          </a:p>
        </p:txBody>
      </p:sp>
      <p:sp>
        <p:nvSpPr>
          <p:cNvPr id="37895" name="Rectangle 8"/>
          <p:cNvSpPr>
            <a:spLocks noChangeArrowheads="1"/>
          </p:cNvSpPr>
          <p:nvPr/>
        </p:nvSpPr>
        <p:spPr bwMode="auto">
          <a:xfrm>
            <a:off x="7716837" y="2384426"/>
            <a:ext cx="3090919" cy="4176713"/>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eaLnBrk="1" hangingPunct="1">
              <a:lnSpc>
                <a:spcPct val="80000"/>
              </a:lnSpc>
              <a:spcBef>
                <a:spcPct val="20000"/>
              </a:spcBef>
              <a:buClr>
                <a:schemeClr val="hlink"/>
              </a:buClr>
              <a:buSzPct val="65000"/>
              <a:buFont typeface="Wingdings" pitchFamily="2" charset="2"/>
              <a:buNone/>
            </a:pPr>
            <a:endParaRPr lang="en-US" sz="25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i="1"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i="1"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r>
              <a:rPr lang="en-US" sz="2400" b="1" i="1" dirty="0" err="1">
                <a:latin typeface="Arial" panose="020B0604020202020204" pitchFamily="34" charset="0"/>
              </a:rPr>
              <a:t>Đối</a:t>
            </a:r>
            <a:r>
              <a:rPr lang="en-US" sz="2400" b="1" i="1" dirty="0">
                <a:latin typeface="Arial" panose="020B0604020202020204" pitchFamily="34" charset="0"/>
              </a:rPr>
              <a:t> </a:t>
            </a:r>
            <a:r>
              <a:rPr lang="en-US" sz="2400" b="1" i="1" dirty="0" err="1">
                <a:latin typeface="Arial" panose="020B0604020202020204" pitchFamily="34" charset="0"/>
              </a:rPr>
              <a:t>với</a:t>
            </a:r>
            <a:r>
              <a:rPr lang="en-US" sz="2400" b="1" i="1" dirty="0">
                <a:latin typeface="Arial" panose="020B0604020202020204" pitchFamily="34" charset="0"/>
              </a:rPr>
              <a:t> </a:t>
            </a:r>
            <a:r>
              <a:rPr lang="en-US" sz="2400" b="1" i="1" dirty="0" err="1">
                <a:latin typeface="Arial" panose="020B0604020202020204" pitchFamily="34" charset="0"/>
              </a:rPr>
              <a:t>các</a:t>
            </a:r>
            <a:r>
              <a:rPr lang="en-US" sz="2400" b="1" i="1" dirty="0">
                <a:latin typeface="Arial" panose="020B0604020202020204" pitchFamily="34" charset="0"/>
              </a:rPr>
              <a:t> </a:t>
            </a:r>
            <a:r>
              <a:rPr lang="en-US" sz="2400" b="1" i="1" dirty="0" err="1">
                <a:latin typeface="Arial" panose="020B0604020202020204" pitchFamily="34" charset="0"/>
              </a:rPr>
              <a:t>lực</a:t>
            </a:r>
            <a:r>
              <a:rPr lang="en-US" sz="2400" b="1" i="1" dirty="0">
                <a:latin typeface="Arial" panose="020B0604020202020204" pitchFamily="34" charset="0"/>
              </a:rPr>
              <a:t> </a:t>
            </a:r>
            <a:r>
              <a:rPr lang="en-US" sz="2400" b="1" i="1" dirty="0" err="1">
                <a:latin typeface="Arial" panose="020B0604020202020204" pitchFamily="34" charset="0"/>
              </a:rPr>
              <a:t>lượng</a:t>
            </a:r>
            <a:endParaRPr lang="en-US" sz="2400" b="1" i="1"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r>
              <a:rPr lang="en-US" sz="2400" b="1" i="1" dirty="0">
                <a:latin typeface="Arial" panose="020B0604020202020204" pitchFamily="34" charset="0"/>
              </a:rPr>
              <a:t> </a:t>
            </a:r>
            <a:r>
              <a:rPr lang="en-US" sz="2400" b="1" i="1" dirty="0" err="1">
                <a:latin typeface="Arial" panose="020B0604020202020204" pitchFamily="34" charset="0"/>
              </a:rPr>
              <a:t>tiến</a:t>
            </a:r>
            <a:r>
              <a:rPr lang="en-US" sz="2400" b="1" i="1" dirty="0">
                <a:latin typeface="Arial" panose="020B0604020202020204" pitchFamily="34" charset="0"/>
              </a:rPr>
              <a:t> </a:t>
            </a:r>
            <a:r>
              <a:rPr lang="en-US" sz="2400" b="1" i="1" dirty="0" err="1">
                <a:latin typeface="Arial" panose="020B0604020202020204" pitchFamily="34" charset="0"/>
              </a:rPr>
              <a:t>bộ</a:t>
            </a:r>
            <a:r>
              <a:rPr lang="en-US" sz="2400" b="1" i="1" dirty="0">
                <a:latin typeface="Arial" panose="020B0604020202020204" pitchFamily="34" charset="0"/>
              </a:rPr>
              <a:t> </a:t>
            </a:r>
            <a:r>
              <a:rPr lang="en-US" sz="2400" b="1" i="1" dirty="0" err="1">
                <a:latin typeface="Arial" panose="020B0604020202020204" pitchFamily="34" charset="0"/>
              </a:rPr>
              <a:t>trên</a:t>
            </a:r>
            <a:r>
              <a:rPr lang="en-US" sz="2400" b="1" i="1" dirty="0">
                <a:latin typeface="Arial" panose="020B0604020202020204" pitchFamily="34" charset="0"/>
              </a:rPr>
              <a:t> </a:t>
            </a:r>
            <a:r>
              <a:rPr lang="en-US" sz="2400" b="1" i="1" dirty="0" err="1">
                <a:latin typeface="Arial" panose="020B0604020202020204" pitchFamily="34" charset="0"/>
              </a:rPr>
              <a:t>thế</a:t>
            </a:r>
            <a:r>
              <a:rPr lang="en-US" sz="2400" b="1" i="1" dirty="0">
                <a:latin typeface="Arial" panose="020B0604020202020204" pitchFamily="34" charset="0"/>
              </a:rPr>
              <a:t> </a:t>
            </a:r>
            <a:r>
              <a:rPr lang="en-US" sz="2400" b="1" i="1" dirty="0" err="1">
                <a:latin typeface="Arial" panose="020B0604020202020204" pitchFamily="34" charset="0"/>
              </a:rPr>
              <a:t>giới</a:t>
            </a:r>
            <a:r>
              <a:rPr lang="en-US" sz="2400" b="1" i="1" dirty="0">
                <a:latin typeface="Arial" panose="020B0604020202020204" pitchFamily="34" charset="0"/>
              </a:rPr>
              <a:t>, </a:t>
            </a:r>
          </a:p>
          <a:p>
            <a:pPr algn="ctr" eaLnBrk="1" hangingPunct="1">
              <a:lnSpc>
                <a:spcPct val="80000"/>
              </a:lnSpc>
              <a:spcBef>
                <a:spcPct val="20000"/>
              </a:spcBef>
              <a:buClr>
                <a:schemeClr val="hlink"/>
              </a:buClr>
              <a:buSzPct val="65000"/>
              <a:buFont typeface="Wingdings" pitchFamily="2" charset="2"/>
              <a:buNone/>
            </a:pPr>
            <a:r>
              <a:rPr lang="en-US" sz="2400" dirty="0" err="1">
                <a:latin typeface="Arial" panose="020B0604020202020204" pitchFamily="34" charset="0"/>
              </a:rPr>
              <a:t>Hồ</a:t>
            </a:r>
            <a:r>
              <a:rPr lang="en-US" sz="2400" dirty="0">
                <a:latin typeface="Arial" panose="020B0604020202020204" pitchFamily="34" charset="0"/>
              </a:rPr>
              <a:t> </a:t>
            </a:r>
            <a:r>
              <a:rPr lang="en-US" sz="2400" dirty="0" err="1">
                <a:latin typeface="Arial" panose="020B0604020202020204" pitchFamily="34" charset="0"/>
              </a:rPr>
              <a:t>Chí</a:t>
            </a:r>
            <a:r>
              <a:rPr lang="en-US" sz="2400" dirty="0">
                <a:latin typeface="Arial" panose="020B0604020202020204" pitchFamily="34" charset="0"/>
              </a:rPr>
              <a:t> Minh </a:t>
            </a:r>
          </a:p>
          <a:p>
            <a:pPr algn="ctr" eaLnBrk="1" hangingPunct="1">
              <a:lnSpc>
                <a:spcPct val="80000"/>
              </a:lnSpc>
              <a:spcBef>
                <a:spcPct val="20000"/>
              </a:spcBef>
              <a:buClr>
                <a:schemeClr val="hlink"/>
              </a:buClr>
              <a:buSzPct val="65000"/>
              <a:buFont typeface="Wingdings" pitchFamily="2" charset="2"/>
              <a:buNone/>
            </a:pPr>
            <a:r>
              <a:rPr lang="en-US" sz="2400" dirty="0" err="1">
                <a:latin typeface="Arial" panose="020B0604020202020204" pitchFamily="34" charset="0"/>
              </a:rPr>
              <a:t>giương</a:t>
            </a:r>
            <a:r>
              <a:rPr lang="en-US" sz="2400" dirty="0">
                <a:latin typeface="Arial" panose="020B0604020202020204" pitchFamily="34" charset="0"/>
              </a:rPr>
              <a:t> </a:t>
            </a:r>
            <a:r>
              <a:rPr lang="en-US" sz="2400" dirty="0" err="1">
                <a:latin typeface="Arial" panose="020B0604020202020204" pitchFamily="34" charset="0"/>
              </a:rPr>
              <a:t>cao</a:t>
            </a:r>
            <a:r>
              <a:rPr lang="en-US" sz="2400" dirty="0">
                <a:latin typeface="Arial" panose="020B0604020202020204" pitchFamily="34" charset="0"/>
              </a:rPr>
              <a:t> </a:t>
            </a:r>
            <a:r>
              <a:rPr lang="en-US" sz="2400" dirty="0" err="1">
                <a:latin typeface="Arial" panose="020B0604020202020204" pitchFamily="34" charset="0"/>
              </a:rPr>
              <a:t>ngọn</a:t>
            </a:r>
            <a:r>
              <a:rPr lang="en-US" sz="2400" dirty="0">
                <a:latin typeface="Arial" panose="020B0604020202020204" pitchFamily="34" charset="0"/>
              </a:rPr>
              <a:t> </a:t>
            </a:r>
            <a:r>
              <a:rPr lang="en-US" sz="2400" dirty="0" err="1">
                <a:latin typeface="Arial" panose="020B0604020202020204" pitchFamily="34" charset="0"/>
              </a:rPr>
              <a:t>cờ</a:t>
            </a:r>
            <a:r>
              <a:rPr lang="en-US" sz="2400" dirty="0">
                <a:latin typeface="Arial" panose="020B0604020202020204" pitchFamily="34" charset="0"/>
              </a:rPr>
              <a:t> </a:t>
            </a:r>
          </a:p>
          <a:p>
            <a:pPr algn="ctr" eaLnBrk="1" hangingPunct="1">
              <a:lnSpc>
                <a:spcPct val="80000"/>
              </a:lnSpc>
              <a:spcBef>
                <a:spcPct val="20000"/>
              </a:spcBef>
              <a:buClr>
                <a:schemeClr val="hlink"/>
              </a:buClr>
              <a:buSzPct val="65000"/>
              <a:buFont typeface="Wingdings" pitchFamily="2" charset="2"/>
              <a:buNone/>
            </a:pPr>
            <a:r>
              <a:rPr lang="en-US" sz="2400" dirty="0" err="1">
                <a:latin typeface="Arial" panose="020B0604020202020204" pitchFamily="34" charset="0"/>
              </a:rPr>
              <a:t>hoà</a:t>
            </a:r>
            <a:r>
              <a:rPr lang="en-US" sz="2400" dirty="0">
                <a:latin typeface="Arial" panose="020B0604020202020204" pitchFamily="34" charset="0"/>
              </a:rPr>
              <a:t> </a:t>
            </a:r>
            <a:r>
              <a:rPr lang="en-US" sz="2400" dirty="0" err="1">
                <a:latin typeface="Arial" panose="020B0604020202020204" pitchFamily="34" charset="0"/>
              </a:rPr>
              <a:t>bình</a:t>
            </a:r>
            <a:r>
              <a:rPr lang="en-US" sz="2400" dirty="0">
                <a:latin typeface="Arial" panose="020B0604020202020204" pitchFamily="34" charset="0"/>
              </a:rPr>
              <a:t> </a:t>
            </a:r>
            <a:r>
              <a:rPr lang="en-US" sz="2400" dirty="0" err="1">
                <a:latin typeface="Arial" panose="020B0604020202020204" pitchFamily="34" charset="0"/>
              </a:rPr>
              <a:t>trong</a:t>
            </a:r>
            <a:r>
              <a:rPr lang="en-US" sz="2400" dirty="0">
                <a:latin typeface="Arial" panose="020B0604020202020204" pitchFamily="34" charset="0"/>
              </a:rPr>
              <a:t> </a:t>
            </a:r>
            <a:r>
              <a:rPr lang="en-US" sz="2400" dirty="0" err="1">
                <a:latin typeface="Arial" panose="020B0604020202020204" pitchFamily="34" charset="0"/>
              </a:rPr>
              <a:t>công</a:t>
            </a:r>
            <a:r>
              <a:rPr lang="en-US" sz="2400" dirty="0">
                <a:latin typeface="Arial" panose="020B0604020202020204" pitchFamily="34" charset="0"/>
              </a:rPr>
              <a:t> </a:t>
            </a:r>
            <a:r>
              <a:rPr lang="en-US" sz="2400" dirty="0" err="1">
                <a:latin typeface="Arial" panose="020B0604020202020204" pitchFamily="34" charset="0"/>
              </a:rPr>
              <a:t>lý</a:t>
            </a:r>
            <a:r>
              <a:rPr lang="en-US" sz="2400" dirty="0">
                <a:latin typeface="Arial" panose="020B0604020202020204" pitchFamily="34" charset="0"/>
              </a:rPr>
              <a:t>, </a:t>
            </a:r>
          </a:p>
          <a:p>
            <a:pPr algn="ctr" eaLnBrk="1" hangingPunct="1">
              <a:lnSpc>
                <a:spcPct val="80000"/>
              </a:lnSpc>
              <a:spcBef>
                <a:spcPct val="20000"/>
              </a:spcBef>
              <a:buClr>
                <a:schemeClr val="hlink"/>
              </a:buClr>
              <a:buSzPct val="65000"/>
              <a:buFont typeface="Wingdings" pitchFamily="2" charset="2"/>
              <a:buNone/>
            </a:pPr>
            <a:r>
              <a:rPr lang="en-US" sz="2400" dirty="0" err="1">
                <a:latin typeface="Arial" panose="020B0604020202020204" pitchFamily="34" charset="0"/>
              </a:rPr>
              <a:t>chống</a:t>
            </a:r>
            <a:r>
              <a:rPr lang="en-US" sz="2400" dirty="0">
                <a:latin typeface="Arial" panose="020B0604020202020204" pitchFamily="34" charset="0"/>
              </a:rPr>
              <a:t> </a:t>
            </a:r>
            <a:r>
              <a:rPr lang="en-US" sz="2400" dirty="0" err="1">
                <a:latin typeface="Arial" panose="020B0604020202020204" pitchFamily="34" charset="0"/>
              </a:rPr>
              <a:t>chiến</a:t>
            </a:r>
            <a:r>
              <a:rPr lang="en-US" sz="2400" dirty="0">
                <a:latin typeface="Arial" panose="020B0604020202020204" pitchFamily="34" charset="0"/>
              </a:rPr>
              <a:t> </a:t>
            </a:r>
            <a:r>
              <a:rPr lang="en-US" sz="2400" dirty="0" err="1">
                <a:latin typeface="Arial" panose="020B0604020202020204" pitchFamily="34" charset="0"/>
              </a:rPr>
              <a:t>tranh</a:t>
            </a:r>
            <a:r>
              <a:rPr lang="en-US" sz="2400" dirty="0">
                <a:latin typeface="Arial" panose="020B0604020202020204" pitchFamily="34" charset="0"/>
              </a:rPr>
              <a:t> </a:t>
            </a:r>
          </a:p>
          <a:p>
            <a:pPr algn="ctr" eaLnBrk="1" hangingPunct="1">
              <a:lnSpc>
                <a:spcPct val="80000"/>
              </a:lnSpc>
              <a:spcBef>
                <a:spcPct val="20000"/>
              </a:spcBef>
              <a:buClr>
                <a:schemeClr val="hlink"/>
              </a:buClr>
              <a:buSzPct val="65000"/>
              <a:buFont typeface="Wingdings" pitchFamily="2" charset="2"/>
              <a:buNone/>
            </a:pPr>
            <a:r>
              <a:rPr lang="en-US" sz="2400" dirty="0" err="1">
                <a:latin typeface="Arial" panose="020B0604020202020204" pitchFamily="34" charset="0"/>
              </a:rPr>
              <a:t>xâm</a:t>
            </a:r>
            <a:r>
              <a:rPr lang="en-US" sz="2400" dirty="0">
                <a:latin typeface="Arial" panose="020B0604020202020204" pitchFamily="34" charset="0"/>
              </a:rPr>
              <a:t> </a:t>
            </a:r>
            <a:r>
              <a:rPr lang="en-US" sz="2400" dirty="0" err="1">
                <a:latin typeface="Arial" panose="020B0604020202020204" pitchFamily="34" charset="0"/>
              </a:rPr>
              <a:t>lược</a:t>
            </a:r>
            <a:endParaRPr lang="en-US" sz="24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4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dirty="0">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dirty="0">
              <a:solidFill>
                <a:srgbClr val="00FF00"/>
              </a:solidFill>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dirty="0">
              <a:solidFill>
                <a:srgbClr val="00FF00"/>
              </a:solidFill>
              <a:latin typeface="Arial" panose="020B0604020202020204" pitchFamily="34" charset="0"/>
            </a:endParaRPr>
          </a:p>
          <a:p>
            <a:pPr algn="ctr" eaLnBrk="1" hangingPunct="1">
              <a:lnSpc>
                <a:spcPct val="80000"/>
              </a:lnSpc>
              <a:spcBef>
                <a:spcPct val="20000"/>
              </a:spcBef>
              <a:buClr>
                <a:schemeClr val="hlink"/>
              </a:buClr>
              <a:buSzPct val="65000"/>
              <a:buFont typeface="Wingdings" pitchFamily="2" charset="2"/>
              <a:buNone/>
            </a:pPr>
            <a:endParaRPr lang="en-US" sz="2500" dirty="0">
              <a:latin typeface="Arial" panose="020B0604020202020204" pitchFamily="34" charset="0"/>
            </a:endParaRPr>
          </a:p>
          <a:p>
            <a:pPr algn="ctr"/>
            <a:endParaRPr lang="en-US" sz="2500" dirty="0">
              <a:latin typeface="Arial" panose="020B0604020202020204" pitchFamily="34" charset="0"/>
            </a:endParaRPr>
          </a:p>
        </p:txBody>
      </p:sp>
    </p:spTree>
    <p:extLst>
      <p:ext uri="{BB962C8B-B14F-4D97-AF65-F5344CB8AC3E}">
        <p14:creationId xmlns:p14="http://schemas.microsoft.com/office/powerpoint/2010/main" val="3368647470"/>
      </p:ext>
    </p:extLst>
  </p:cSld>
  <p:clrMapOvr>
    <a:masterClrMapping/>
  </p:clrMapOvr>
  <p:transition advTm="68157"/>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WordArt 7"/>
          <p:cNvSpPr>
            <a:spLocks noChangeArrowheads="1" noChangeShapeType="1" noTextEdit="1"/>
          </p:cNvSpPr>
          <p:nvPr/>
        </p:nvSpPr>
        <p:spPr bwMode="auto">
          <a:xfrm rot="-1000628">
            <a:off x="-23249" y="2900409"/>
            <a:ext cx="4098925" cy="863600"/>
          </a:xfrm>
          <a:prstGeom prst="rect">
            <a:avLst/>
          </a:prstGeom>
        </p:spPr>
        <p:txBody>
          <a:bodyPr wrap="none" fromWordArt="1">
            <a:prstTxWarp prst="textPlain">
              <a:avLst>
                <a:gd name="adj" fmla="val 50000"/>
              </a:avLst>
            </a:prstTxWarp>
          </a:bodyPr>
          <a:lstStyle/>
          <a:p>
            <a:pPr algn="ctr"/>
            <a:r>
              <a:rPr lang="vi-VN" sz="2000" i="1" kern="10" spc="-100" dirty="0" err="1">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Từ</a:t>
            </a:r>
            <a:r>
              <a:rPr lang="vi-VN" sz="2000" i="1" kern="10" spc="-100" dirty="0">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 Biên </a:t>
            </a:r>
            <a:r>
              <a:rPr lang="vi-VN" sz="2000" i="1" kern="10" spc="-100" dirty="0" err="1">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Giới</a:t>
            </a:r>
            <a:r>
              <a:rPr lang="vi-VN" sz="2000" i="1" kern="10" spc="-100" dirty="0">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 (1950) </a:t>
            </a:r>
            <a:r>
              <a:rPr lang="vi-VN" sz="2000" i="1" kern="10" spc="-100" dirty="0" err="1">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đến</a:t>
            </a:r>
            <a:r>
              <a:rPr lang="vi-VN" sz="2000" i="1" kern="10" spc="-100" dirty="0">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 </a:t>
            </a:r>
          </a:p>
          <a:p>
            <a:pPr algn="ctr"/>
            <a:r>
              <a:rPr lang="vi-VN" sz="2000" i="1" kern="10" spc="-100" dirty="0" err="1">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Điện</a:t>
            </a:r>
            <a:r>
              <a:rPr lang="vi-VN" sz="2000" i="1" kern="10" spc="-100" dirty="0">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 Biên </a:t>
            </a:r>
            <a:r>
              <a:rPr lang="vi-VN" sz="2000" i="1" kern="10" spc="-100" dirty="0" err="1">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Phủ</a:t>
            </a:r>
            <a:r>
              <a:rPr lang="vi-VN" sz="2000" i="1" kern="10" spc="-100" dirty="0">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 </a:t>
            </a:r>
            <a:r>
              <a:rPr lang="vi-VN" sz="2000" i="1" kern="10" spc="-100" dirty="0" err="1">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toàn</a:t>
            </a:r>
            <a:r>
              <a:rPr lang="vi-VN" sz="2000" i="1" kern="10" spc="-100" dirty="0">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 </a:t>
            </a:r>
            <a:r>
              <a:rPr lang="vi-VN" sz="2000" i="1" kern="10" spc="-100" dirty="0" err="1">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thắng</a:t>
            </a:r>
            <a:r>
              <a:rPr lang="vi-VN" sz="2000" i="1" kern="10" spc="-100" dirty="0">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rPr>
              <a:t> (1954)</a:t>
            </a:r>
            <a:endParaRPr lang="en-US" sz="2000" i="1" kern="10" spc="-100" dirty="0">
              <a:ln w="12700" cap="sq">
                <a:solidFill>
                  <a:srgbClr val="663300"/>
                </a:solidFill>
                <a:round/>
                <a:headEnd type="none" w="sm" len="sm"/>
                <a:tailEnd type="none" w="sm" len="sm"/>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path path="rect">
                  <a:fillToRect l="50000" t="50000" r="50000" b="50000"/>
                </a:path>
              </a:gradFill>
              <a:effectLst>
                <a:outerShdw dist="35921" dir="2700000" sy="50000" kx="2115830" algn="bl" rotWithShape="0">
                  <a:srgbClr val="C0C0C0">
                    <a:alpha val="79999"/>
                  </a:srgbClr>
                </a:outerShdw>
              </a:effectLst>
              <a:latin typeface="Arial"/>
              <a:cs typeface="Arial"/>
            </a:endParaRPr>
          </a:p>
        </p:txBody>
      </p:sp>
      <p:grpSp>
        <p:nvGrpSpPr>
          <p:cNvPr id="38915" name="Group 21"/>
          <p:cNvGrpSpPr>
            <a:grpSpLocks/>
          </p:cNvGrpSpPr>
          <p:nvPr/>
        </p:nvGrpSpPr>
        <p:grpSpPr bwMode="auto">
          <a:xfrm>
            <a:off x="931547" y="2082800"/>
            <a:ext cx="8314054" cy="4775200"/>
            <a:chOff x="96" y="888"/>
            <a:chExt cx="5629" cy="3387"/>
          </a:xfrm>
        </p:grpSpPr>
        <p:grpSp>
          <p:nvGrpSpPr>
            <p:cNvPr id="38918" name="Group 17"/>
            <p:cNvGrpSpPr>
              <a:grpSpLocks/>
            </p:cNvGrpSpPr>
            <p:nvPr/>
          </p:nvGrpSpPr>
          <p:grpSpPr bwMode="auto">
            <a:xfrm>
              <a:off x="96" y="888"/>
              <a:ext cx="5629" cy="3387"/>
              <a:chOff x="144" y="744"/>
              <a:chExt cx="5629" cy="3387"/>
            </a:xfrm>
          </p:grpSpPr>
          <p:pic>
            <p:nvPicPr>
              <p:cNvPr id="12" name="Picture 16" descr="BH voi CDBG"/>
              <p:cNvPicPr>
                <a:picLocks noChangeAspect="1" noChangeArrowheads="1"/>
              </p:cNvPicPr>
              <p:nvPr/>
            </p:nvPicPr>
            <p:blipFill>
              <a:blip r:embed="rId2"/>
              <a:srcRect/>
              <a:stretch>
                <a:fillRect/>
              </a:stretch>
            </p:blipFill>
            <p:spPr bwMode="auto">
              <a:xfrm>
                <a:off x="144" y="2352"/>
                <a:ext cx="2256" cy="1779"/>
              </a:xfrm>
              <a:prstGeom prst="rect">
                <a:avLst/>
              </a:prstGeom>
              <a:ln>
                <a:noFill/>
              </a:ln>
              <a:effectLst>
                <a:outerShdw blurRad="292100" dist="139700" dir="2700000" algn="tl" rotWithShape="0">
                  <a:srgbClr val="333333">
                    <a:alpha val="65000"/>
                  </a:srgbClr>
                </a:outerShdw>
              </a:effectLst>
            </p:spPr>
          </p:pic>
          <p:pic>
            <p:nvPicPr>
              <p:cNvPr id="13" name="Picture 15" descr="Hop Dien Bien Phu"/>
              <p:cNvPicPr>
                <a:picLocks noChangeAspect="1" noChangeArrowheads="1"/>
              </p:cNvPicPr>
              <p:nvPr/>
            </p:nvPicPr>
            <p:blipFill>
              <a:blip r:embed="rId3"/>
              <a:srcRect l="2118" r="2118" b="12038"/>
              <a:stretch>
                <a:fillRect/>
              </a:stretch>
            </p:blipFill>
            <p:spPr bwMode="auto">
              <a:xfrm>
                <a:off x="1976" y="1534"/>
                <a:ext cx="1919" cy="1840"/>
              </a:xfrm>
              <a:prstGeom prst="rect">
                <a:avLst/>
              </a:prstGeom>
              <a:ln>
                <a:noFill/>
              </a:ln>
              <a:effectLst>
                <a:outerShdw blurRad="292100" dist="139700" dir="2700000" algn="tl" rotWithShape="0">
                  <a:srgbClr val="333333">
                    <a:alpha val="65000"/>
                  </a:srgbClr>
                </a:outerShdw>
              </a:effectLst>
            </p:spPr>
          </p:pic>
          <p:pic>
            <p:nvPicPr>
              <p:cNvPr id="14" name="Picture 14" descr="dien bien phu toan thang"/>
              <p:cNvPicPr>
                <a:picLocks noChangeAspect="1" noChangeArrowheads="1"/>
              </p:cNvPicPr>
              <p:nvPr/>
            </p:nvPicPr>
            <p:blipFill>
              <a:blip r:embed="rId4">
                <a:lum bright="6000" contrast="12000"/>
              </a:blip>
              <a:srcRect/>
              <a:stretch>
                <a:fillRect/>
              </a:stretch>
            </p:blipFill>
            <p:spPr bwMode="auto">
              <a:xfrm>
                <a:off x="3709" y="744"/>
                <a:ext cx="2064" cy="1480"/>
              </a:xfrm>
              <a:prstGeom prst="rect">
                <a:avLst/>
              </a:prstGeom>
              <a:ln>
                <a:noFill/>
              </a:ln>
              <a:effectLst>
                <a:outerShdw blurRad="292100" dist="139700" dir="2700000" algn="tl" rotWithShape="0">
                  <a:srgbClr val="333333">
                    <a:alpha val="65000"/>
                  </a:srgbClr>
                </a:outerShdw>
              </a:effectLst>
            </p:spPr>
          </p:pic>
        </p:grpSp>
        <p:sp>
          <p:nvSpPr>
            <p:cNvPr id="38919" name="Rectangle 18"/>
            <p:cNvSpPr>
              <a:spLocks noChangeArrowheads="1"/>
            </p:cNvSpPr>
            <p:nvPr/>
          </p:nvSpPr>
          <p:spPr bwMode="white">
            <a:xfrm>
              <a:off x="2352" y="3767"/>
              <a:ext cx="16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1600" b="1" i="1" dirty="0" err="1">
                  <a:solidFill>
                    <a:srgbClr val="0000FF"/>
                  </a:solidFill>
                  <a:latin typeface="Arial" panose="020B0604020202020204" pitchFamily="34" charset="0"/>
                  <a:cs typeface="Arial" panose="020B0604020202020204" pitchFamily="34" charset="0"/>
                </a:rPr>
                <a:t>Bác</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Hồ</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trong</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chiến</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dịch</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Biên</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Giới</a:t>
              </a:r>
              <a:r>
                <a:rPr lang="en-US" sz="1600" b="1" i="1" dirty="0">
                  <a:solidFill>
                    <a:srgbClr val="0000FF"/>
                  </a:solidFill>
                  <a:latin typeface="Arial" panose="020B0604020202020204" pitchFamily="34" charset="0"/>
                  <a:cs typeface="Arial" panose="020B0604020202020204" pitchFamily="34" charset="0"/>
                </a:rPr>
                <a:t>  (1950)</a:t>
              </a:r>
            </a:p>
          </p:txBody>
        </p:sp>
        <p:sp>
          <p:nvSpPr>
            <p:cNvPr id="38920" name="Rectangle 20"/>
            <p:cNvSpPr>
              <a:spLocks noChangeArrowheads="1"/>
            </p:cNvSpPr>
            <p:nvPr/>
          </p:nvSpPr>
          <p:spPr bwMode="white">
            <a:xfrm>
              <a:off x="3832" y="2416"/>
              <a:ext cx="186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1500" b="1" i="1" dirty="0">
                  <a:solidFill>
                    <a:srgbClr val="0000FF"/>
                  </a:solidFill>
                  <a:latin typeface="Arial" panose="020B0604020202020204" pitchFamily="34" charset="0"/>
                </a:rPr>
                <a:t>7-5-1954, </a:t>
              </a:r>
              <a:r>
                <a:rPr lang="en-US" sz="1500" b="1" i="1" dirty="0" err="1">
                  <a:solidFill>
                    <a:srgbClr val="0000FF"/>
                  </a:solidFill>
                  <a:latin typeface="Arial" panose="020B0604020202020204" pitchFamily="34" charset="0"/>
                </a:rPr>
                <a:t>bộ</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đội</a:t>
              </a:r>
              <a:r>
                <a:rPr lang="en-US" sz="1500" b="1" i="1" dirty="0">
                  <a:solidFill>
                    <a:srgbClr val="0000FF"/>
                  </a:solidFill>
                  <a:latin typeface="Arial" panose="020B0604020202020204" pitchFamily="34" charset="0"/>
                </a:rPr>
                <a:t> ta </a:t>
              </a:r>
              <a:r>
                <a:rPr lang="en-US" sz="1500" b="1" i="1" dirty="0" err="1">
                  <a:solidFill>
                    <a:srgbClr val="0000FF"/>
                  </a:solidFill>
                  <a:latin typeface="Arial" panose="020B0604020202020204" pitchFamily="34" charset="0"/>
                </a:rPr>
                <a:t>đã</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cắm</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lá</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cờ</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Quyết</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chiến</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quyết</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thắng</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trên</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nóc</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hầm</a:t>
              </a:r>
              <a:r>
                <a:rPr lang="en-US" sz="1500" b="1" i="1" dirty="0">
                  <a:solidFill>
                    <a:srgbClr val="0000FF"/>
                  </a:solidFill>
                  <a:latin typeface="Arial" panose="020B0604020202020204" pitchFamily="34" charset="0"/>
                </a:rPr>
                <a:t> </a:t>
              </a:r>
              <a:r>
                <a:rPr lang="en-US" sz="1500" b="1" i="1" dirty="0" err="1">
                  <a:solidFill>
                    <a:srgbClr val="0000FF"/>
                  </a:solidFill>
                  <a:latin typeface="Arial" panose="020B0604020202020204" pitchFamily="34" charset="0"/>
                </a:rPr>
                <a:t>Tướng</a:t>
              </a:r>
              <a:r>
                <a:rPr lang="en-US" sz="1500" b="1" i="1" dirty="0">
                  <a:solidFill>
                    <a:srgbClr val="0000FF"/>
                  </a:solidFill>
                  <a:latin typeface="Arial" panose="020B0604020202020204" pitchFamily="34" charset="0"/>
                </a:rPr>
                <a:t> De Castries. </a:t>
              </a:r>
            </a:p>
          </p:txBody>
        </p:sp>
        <p:sp>
          <p:nvSpPr>
            <p:cNvPr id="38921" name="Rectangle 18"/>
            <p:cNvSpPr>
              <a:spLocks noChangeArrowheads="1"/>
            </p:cNvSpPr>
            <p:nvPr/>
          </p:nvSpPr>
          <p:spPr bwMode="white">
            <a:xfrm>
              <a:off x="3990" y="3105"/>
              <a:ext cx="1638" cy="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1600" b="1" i="1" dirty="0" err="1">
                  <a:solidFill>
                    <a:srgbClr val="0000FF"/>
                  </a:solidFill>
                  <a:latin typeface="Arial" panose="020B0604020202020204" pitchFamily="34" charset="0"/>
                  <a:cs typeface="Arial" panose="020B0604020202020204" pitchFamily="34" charset="0"/>
                </a:rPr>
                <a:t>Hồ</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Chí</a:t>
              </a:r>
              <a:r>
                <a:rPr lang="en-US" sz="1600" b="1" i="1" dirty="0">
                  <a:solidFill>
                    <a:srgbClr val="0000FF"/>
                  </a:solidFill>
                  <a:latin typeface="Arial" panose="020B0604020202020204" pitchFamily="34" charset="0"/>
                  <a:cs typeface="Arial" panose="020B0604020202020204" pitchFamily="34" charset="0"/>
                </a:rPr>
                <a:t> Minh </a:t>
              </a:r>
              <a:r>
                <a:rPr lang="en-US" sz="1600" b="1" i="1" dirty="0" err="1">
                  <a:solidFill>
                    <a:srgbClr val="0000FF"/>
                  </a:solidFill>
                  <a:latin typeface="Arial" panose="020B0604020202020204" pitchFamily="34" charset="0"/>
                  <a:cs typeface="Arial" panose="020B0604020202020204" pitchFamily="34" charset="0"/>
                </a:rPr>
                <a:t>cùng</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Võ</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Nguyên</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Giáp</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Trường</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Chinh</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Phạm</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Văn</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Đồng</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bàn</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kế</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hoạch</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tác</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chiến</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trong</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chiến</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dịch</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Điện</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Biên</a:t>
              </a:r>
              <a:r>
                <a:rPr lang="en-US" sz="1600" b="1" i="1" dirty="0">
                  <a:solidFill>
                    <a:srgbClr val="0000FF"/>
                  </a:solidFill>
                  <a:latin typeface="Arial" panose="020B0604020202020204" pitchFamily="34" charset="0"/>
                  <a:cs typeface="Arial" panose="020B0604020202020204" pitchFamily="34" charset="0"/>
                </a:rPr>
                <a:t> </a:t>
              </a:r>
              <a:r>
                <a:rPr lang="en-US" sz="1600" b="1" i="1" dirty="0" err="1">
                  <a:solidFill>
                    <a:srgbClr val="0000FF"/>
                  </a:solidFill>
                  <a:latin typeface="Arial" panose="020B0604020202020204" pitchFamily="34" charset="0"/>
                  <a:cs typeface="Arial" panose="020B0604020202020204" pitchFamily="34" charset="0"/>
                </a:rPr>
                <a:t>Phủ</a:t>
              </a:r>
              <a:r>
                <a:rPr lang="en-US" sz="1600" b="1" i="1" dirty="0">
                  <a:solidFill>
                    <a:srgbClr val="0000FF"/>
                  </a:solidFill>
                  <a:latin typeface="Arial" panose="020B0604020202020204" pitchFamily="34" charset="0"/>
                  <a:cs typeface="Arial" panose="020B0604020202020204" pitchFamily="34" charset="0"/>
                </a:rPr>
                <a:t> (1954)</a:t>
              </a:r>
            </a:p>
          </p:txBody>
        </p:sp>
      </p:grpSp>
      <p:sp>
        <p:nvSpPr>
          <p:cNvPr id="36868" name="Rectangle 14"/>
          <p:cNvSpPr>
            <a:spLocks noChangeArrowheads="1"/>
          </p:cNvSpPr>
          <p:nvPr/>
        </p:nvSpPr>
        <p:spPr bwMode="auto">
          <a:xfrm>
            <a:off x="1524000" y="225426"/>
            <a:ext cx="9519920" cy="2376035"/>
          </a:xfrm>
          <a:prstGeom prst="rect">
            <a:avLst/>
          </a:prstGeom>
          <a:solidFill>
            <a:schemeClr val="bg1"/>
          </a:solidFill>
          <a:ln>
            <a:noFill/>
          </a:ln>
        </p:spPr>
        <p:txBody>
          <a:bodyPr wrap="square">
            <a:spAutoFit/>
          </a:bodyPr>
          <a:lstStyle/>
          <a:p>
            <a:pPr algn="ctr">
              <a:lnSpc>
                <a:spcPct val="80000"/>
              </a:lnSpc>
              <a:buFont typeface="Wingdings" pitchFamily="2" charset="2"/>
              <a:buNone/>
              <a:defRPr/>
            </a:pPr>
            <a:r>
              <a:rPr lang="en-US" sz="2800" b="1" i="1" dirty="0">
                <a:solidFill>
                  <a:srgbClr val="C00000"/>
                </a:solidFill>
                <a:latin typeface="Arial" panose="020B0604020202020204" pitchFamily="34" charset="0"/>
                <a:cs typeface="Arial" panose="020B0604020202020204" pitchFamily="34" charset="0"/>
              </a:rPr>
              <a:t>b. </a:t>
            </a:r>
            <a:r>
              <a:rPr lang="en-US" sz="2800" b="1" i="1" dirty="0" err="1">
                <a:solidFill>
                  <a:srgbClr val="C00000"/>
                </a:solidFill>
                <a:latin typeface="Arial" panose="020B0604020202020204" pitchFamily="34" charset="0"/>
                <a:cs typeface="Arial" panose="020B0604020202020204" pitchFamily="34" charset="0"/>
              </a:rPr>
              <a:t>Đoàn</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kết</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trên</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cơ</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sở</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độc</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lập</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tự</a:t>
            </a:r>
            <a:r>
              <a:rPr lang="en-US" sz="2800" b="1" i="1" dirty="0">
                <a:solidFill>
                  <a:srgbClr val="C00000"/>
                </a:solidFill>
                <a:latin typeface="Arial" panose="020B0604020202020204" pitchFamily="34" charset="0"/>
                <a:cs typeface="Arial" panose="020B0604020202020204" pitchFamily="34" charset="0"/>
              </a:rPr>
              <a:t> </a:t>
            </a:r>
            <a:r>
              <a:rPr lang="en-US" sz="2800" b="1" i="1" dirty="0" err="1">
                <a:solidFill>
                  <a:srgbClr val="C00000"/>
                </a:solidFill>
                <a:latin typeface="Arial" panose="020B0604020202020204" pitchFamily="34" charset="0"/>
                <a:cs typeface="Arial" panose="020B0604020202020204" pitchFamily="34" charset="0"/>
              </a:rPr>
              <a:t>chủ</a:t>
            </a:r>
            <a:endParaRPr lang="en-US" sz="2500" b="1" i="1" dirty="0">
              <a:solidFill>
                <a:srgbClr val="C00000"/>
              </a:solidFill>
              <a:latin typeface="Arial" panose="020B0604020202020204" pitchFamily="34" charset="0"/>
              <a:cs typeface="Arial" panose="020B0604020202020204" pitchFamily="34" charset="0"/>
            </a:endParaRPr>
          </a:p>
          <a:p>
            <a:pPr marL="457200" indent="-457200" algn="just">
              <a:lnSpc>
                <a:spcPct val="150000"/>
              </a:lnSpc>
              <a:buClr>
                <a:srgbClr val="0099FF"/>
              </a:buClr>
              <a:buFont typeface="Wingdings" pitchFamily="2" charset="2"/>
              <a:buChar char="§"/>
              <a:defRPr/>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Hồ</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Chí</a:t>
            </a:r>
            <a:r>
              <a:rPr lang="en-US" sz="2800" dirty="0">
                <a:latin typeface="Arial" panose="020B0604020202020204" pitchFamily="34" charset="0"/>
                <a:cs typeface="Arial" panose="020B0604020202020204" pitchFamily="34" charset="0"/>
              </a:rPr>
              <a:t> Minh </a:t>
            </a:r>
            <a:r>
              <a:rPr lang="en-US" sz="2800" dirty="0" err="1">
                <a:latin typeface="Arial" panose="020B0604020202020204" pitchFamily="34" charset="0"/>
                <a:cs typeface="Arial" panose="020B0604020202020204" pitchFamily="34" charset="0"/>
              </a:rPr>
              <a:t>luôn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nêu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khẩu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b="1" i="1" dirty="0">
                <a:latin typeface="Arial" panose="020B0604020202020204" pitchFamily="34" charset="0"/>
                <a:cs typeface="Arial" panose="020B0604020202020204" pitchFamily="34" charset="0"/>
              </a:rPr>
              <a:t>“</a:t>
            </a:r>
            <a:r>
              <a:rPr lang="en-US" sz="2800" b="1" i="1" dirty="0" err="1">
                <a:latin typeface="Arial" panose="020B0604020202020204" pitchFamily="34" charset="0"/>
                <a:cs typeface="Arial" panose="020B0604020202020204" pitchFamily="34" charset="0"/>
              </a:rPr>
              <a:t>tự</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lực</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cánh</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sinh</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dựa</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vào</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sức</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mình</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là</a:t>
            </a:r>
            <a:r>
              <a:rPr lang="en-US" sz="2800" b="1" i="1" dirty="0">
                <a:latin typeface="Arial" panose="020B0604020202020204" pitchFamily="34" charset="0"/>
                <a:cs typeface="Arial" panose="020B0604020202020204" pitchFamily="34" charset="0"/>
              </a:rPr>
              <a:t> </a:t>
            </a:r>
            <a:r>
              <a:rPr lang="en-US" sz="2800" b="1" i="1" dirty="0" err="1">
                <a:latin typeface="Arial" panose="020B0604020202020204" pitchFamily="34" charset="0"/>
                <a:cs typeface="Arial" panose="020B0604020202020204" pitchFamily="34" charset="0"/>
              </a:rPr>
              <a:t>chính</a:t>
            </a:r>
            <a:r>
              <a:rPr lang="en-US" sz="2800" b="1" i="1" dirty="0">
                <a:latin typeface="Arial" panose="020B0604020202020204" pitchFamily="34" charset="0"/>
                <a:cs typeface="Arial" panose="020B0604020202020204" pitchFamily="34" charset="0"/>
              </a:rPr>
              <a:t>”.</a:t>
            </a:r>
          </a:p>
          <a:p>
            <a:pPr marL="457200" indent="-457200" algn="just">
              <a:lnSpc>
                <a:spcPct val="150000"/>
              </a:lnSpc>
              <a:buClr>
                <a:srgbClr val="0099FF"/>
              </a:buClr>
              <a:buFont typeface="Wingdings" pitchFamily="2" charset="2"/>
              <a:buChar char="§"/>
              <a:defRPr/>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Đảng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phải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lập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đúng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đắn</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57092250"/>
      </p:ext>
    </p:extLst>
  </p:cSld>
  <p:clrMapOvr>
    <a:masterClrMapping/>
  </p:clrMapOvr>
  <p:transition advTm="74236">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3" name="Rectangle 11"/>
          <p:cNvSpPr>
            <a:spLocks noChangeArrowheads="1"/>
          </p:cNvSpPr>
          <p:nvPr/>
        </p:nvSpPr>
        <p:spPr bwMode="auto">
          <a:xfrm>
            <a:off x="554006" y="935405"/>
            <a:ext cx="10770486" cy="1384995"/>
          </a:xfrm>
          <a:prstGeom prst="rect">
            <a:avLst/>
          </a:prstGeom>
          <a:solidFill>
            <a:schemeClr val="bg1"/>
          </a:solidFill>
          <a:ln>
            <a:noFill/>
          </a:ln>
        </p:spPr>
        <p:txBody>
          <a:bodyPr wrap="square" anchor="ctr">
            <a:spAutoFit/>
          </a:bodyPr>
          <a:lstStyle/>
          <a:p>
            <a:pPr algn="ctr"/>
            <a:r>
              <a:rPr lang="en-US" sz="2800" b="1" dirty="0">
                <a:solidFill>
                  <a:srgbClr val="FF0000"/>
                </a:solidFill>
                <a:latin typeface="Arial" panose="020B0604020202020204" pitchFamily="34" charset="0"/>
                <a:cs typeface="Arial" panose="020B0604020202020204" pitchFamily="34" charset="0"/>
              </a:rPr>
              <a:t>III. VẬN DỤNG TƯ TƯỞNG HỒ CHÍ MINH VỀ </a:t>
            </a:r>
          </a:p>
          <a:p>
            <a:pPr algn="ctr"/>
            <a:r>
              <a:rPr lang="en-US" sz="2800" b="1" dirty="0">
                <a:solidFill>
                  <a:srgbClr val="FF0000"/>
                </a:solidFill>
                <a:latin typeface="Arial" panose="020B0604020202020204" pitchFamily="34" charset="0"/>
                <a:cs typeface="Arial" panose="020B0604020202020204" pitchFamily="34" charset="0"/>
              </a:rPr>
              <a:t>ĐẠI ĐOÀN KẾT TOÀN DÂN TỘC VÀ ĐOÀN KẾT QUỐC TẾ TRONG GIAI ĐOẠN HIỆN NAY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23563"/>
            <a:ext cx="6203852" cy="433443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852" y="2523562"/>
            <a:ext cx="6021118" cy="4334437"/>
          </a:xfrm>
          <a:prstGeom prst="rect">
            <a:avLst/>
          </a:prstGeom>
        </p:spPr>
      </p:pic>
    </p:spTree>
    <p:extLst>
      <p:ext uri="{BB962C8B-B14F-4D97-AF65-F5344CB8AC3E}">
        <p14:creationId xmlns:p14="http://schemas.microsoft.com/office/powerpoint/2010/main" val="358890186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083"/>
                                        </p:tgtEl>
                                        <p:attrNameLst>
                                          <p:attrName>style.visibility</p:attrName>
                                        </p:attrNameLst>
                                      </p:cBhvr>
                                      <p:to>
                                        <p:strVal val="visible"/>
                                      </p:to>
                                    </p:set>
                                    <p:anim calcmode="lin" valueType="num">
                                      <p:cBhvr>
                                        <p:cTn id="7" dur="500" fill="hold"/>
                                        <p:tgtEl>
                                          <p:spTgt spid="3083"/>
                                        </p:tgtEl>
                                        <p:attrNameLst>
                                          <p:attrName>ppt_w</p:attrName>
                                        </p:attrNameLst>
                                      </p:cBhvr>
                                      <p:tavLst>
                                        <p:tav tm="0">
                                          <p:val>
                                            <p:fltVal val="0"/>
                                          </p:val>
                                        </p:tav>
                                        <p:tav tm="100000">
                                          <p:val>
                                            <p:strVal val="#ppt_w"/>
                                          </p:val>
                                        </p:tav>
                                      </p:tavLst>
                                    </p:anim>
                                    <p:anim calcmode="lin" valueType="num">
                                      <p:cBhvr>
                                        <p:cTn id="8" dur="500" fill="hold"/>
                                        <p:tgtEl>
                                          <p:spTgt spid="3083"/>
                                        </p:tgtEl>
                                        <p:attrNameLst>
                                          <p:attrName>ppt_h</p:attrName>
                                        </p:attrNameLst>
                                      </p:cBhvr>
                                      <p:tavLst>
                                        <p:tav tm="0">
                                          <p:val>
                                            <p:fltVal val="0"/>
                                          </p:val>
                                        </p:tav>
                                        <p:tav tm="100000">
                                          <p:val>
                                            <p:strVal val="#ppt_h"/>
                                          </p:val>
                                        </p:tav>
                                      </p:tavLst>
                                    </p:anim>
                                    <p:animEffect transition="in" filter="fade">
                                      <p:cBhvr>
                                        <p:cTn id="9" dur="500"/>
                                        <p:tgtEl>
                                          <p:spTgt spid="308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279" y="451513"/>
            <a:ext cx="11265285" cy="736142"/>
          </a:xfrm>
          <a:solidFill>
            <a:schemeClr val="bg1"/>
          </a:solidFill>
        </p:spPr>
        <p:txBody>
          <a:bodyPr>
            <a:normAutofit fontScale="90000"/>
          </a:bodyPr>
          <a:lstStyle/>
          <a:p>
            <a:pPr algn="just"/>
            <a:r>
              <a:rPr lang="vi-VN" sz="2800" b="1" dirty="0">
                <a:solidFill>
                  <a:schemeClr val="tx1"/>
                </a:solidFill>
                <a:latin typeface="Arial" panose="020B0604020202020204" pitchFamily="34" charset="0"/>
                <a:cs typeface="Arial" panose="020B0604020202020204" pitchFamily="34" charset="0"/>
              </a:rPr>
              <a:t>1. Quán triệt tư tưởng Hồ Chí Minh về đại đoàn kết toàn dân tộc và đoàn kết quốc tế trong hoạch định chủ trương, đường lối của Đảng</a:t>
            </a:r>
            <a:endParaRPr lang="en-US" sz="2800"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0909" y="1575582"/>
            <a:ext cx="11748655" cy="4245898"/>
          </a:xfrm>
          <a:solidFill>
            <a:schemeClr val="bg1"/>
          </a:solidFill>
        </p:spPr>
        <p:txBody>
          <a:bodyPr>
            <a:noAutofit/>
          </a:bodyPr>
          <a:lstStyle/>
          <a:p>
            <a:pPr marL="0" indent="0" algn="just">
              <a:buNone/>
            </a:pPr>
            <a:r>
              <a:rPr lang="nl-NL" sz="2200" b="1" i="1" dirty="0">
                <a:solidFill>
                  <a:srgbClr val="0070C0"/>
                </a:solidFill>
                <a:latin typeface="Arial" panose="020B0604020202020204" pitchFamily="34" charset="0"/>
                <a:cs typeface="Arial" panose="020B0604020202020204" pitchFamily="34" charset="0"/>
              </a:rPr>
              <a:t>Về đại đoàn kết toàn dân tộc</a:t>
            </a:r>
            <a:r>
              <a:rPr lang="nl-NL" sz="2200" dirty="0">
                <a:solidFill>
                  <a:srgbClr val="0070C0"/>
                </a:solidFill>
                <a:latin typeface="Arial" panose="020B0604020202020204" pitchFamily="34" charset="0"/>
                <a:cs typeface="Arial" panose="020B0604020202020204" pitchFamily="34" charset="0"/>
              </a:rPr>
              <a:t>, </a:t>
            </a:r>
            <a:r>
              <a:rPr lang="nl-NL" sz="2200" dirty="0">
                <a:solidFill>
                  <a:schemeClr val="tx1"/>
                </a:solidFill>
                <a:latin typeface="Arial" panose="020B0604020202020204" pitchFamily="34" charset="0"/>
                <a:cs typeface="Arial" panose="020B0604020202020204" pitchFamily="34" charset="0"/>
              </a:rPr>
              <a:t>Đảng Cộng sản Việt Nam nhận thức tầm quan trọng của vấn đề đại đoàn kết toàn dân tộc qua các văn kiện:</a:t>
            </a:r>
            <a:endParaRPr lang="en-US" sz="2200" dirty="0">
              <a:solidFill>
                <a:schemeClr val="tx1"/>
              </a:solidFill>
              <a:latin typeface="Arial" panose="020B0604020202020204" pitchFamily="34" charset="0"/>
              <a:cs typeface="Arial" panose="020B0604020202020204" pitchFamily="34" charset="0"/>
            </a:endParaRPr>
          </a:p>
          <a:p>
            <a:pPr algn="just"/>
            <a:r>
              <a:rPr lang="nl-NL" sz="2200" b="1" dirty="0">
                <a:solidFill>
                  <a:schemeClr val="tx1"/>
                </a:solidFill>
                <a:latin typeface="Arial" panose="020B0604020202020204" pitchFamily="34" charset="0"/>
                <a:cs typeface="Arial" panose="020B0604020202020204" pitchFamily="34" charset="0"/>
              </a:rPr>
              <a:t>Nghị quyết 07/NQ-TW </a:t>
            </a:r>
            <a:r>
              <a:rPr lang="nl-NL" sz="2200" dirty="0">
                <a:solidFill>
                  <a:schemeClr val="tx1"/>
                </a:solidFill>
                <a:latin typeface="Arial" panose="020B0604020202020204" pitchFamily="34" charset="0"/>
                <a:cs typeface="Arial" panose="020B0604020202020204" pitchFamily="34" charset="0"/>
              </a:rPr>
              <a:t>“Về đại đoàn kết dân tộc và tăng cường Mặt trận dân tộc thống nhất” (1993) đã phản ánh tập trung sự kế thừa và phát triển tư tưởng Hồ Chí Minh về đại đoàn kết trong sự nghiệp đổi mới. </a:t>
            </a:r>
            <a:endParaRPr lang="en-US" sz="2200" dirty="0">
              <a:solidFill>
                <a:schemeClr val="tx1"/>
              </a:solidFill>
              <a:latin typeface="Arial" panose="020B0604020202020204" pitchFamily="34" charset="0"/>
              <a:cs typeface="Arial" panose="020B0604020202020204" pitchFamily="34" charset="0"/>
            </a:endParaRPr>
          </a:p>
          <a:p>
            <a:pPr algn="just"/>
            <a:r>
              <a:rPr lang="nl-NL" sz="2200" b="1" dirty="0">
                <a:solidFill>
                  <a:schemeClr val="tx1"/>
                </a:solidFill>
                <a:latin typeface="Arial" panose="020B0604020202020204" pitchFamily="34" charset="0"/>
                <a:cs typeface="Arial" panose="020B0604020202020204" pitchFamily="34" charset="0"/>
              </a:rPr>
              <a:t>Đại hội Đảng lần thứ VIII </a:t>
            </a:r>
            <a:r>
              <a:rPr lang="nl-NL" sz="2200" dirty="0">
                <a:solidFill>
                  <a:schemeClr val="tx1"/>
                </a:solidFill>
                <a:latin typeface="Arial" panose="020B0604020202020204" pitchFamily="34" charset="0"/>
                <a:cs typeface="Arial" panose="020B0604020202020204" pitchFamily="34" charset="0"/>
              </a:rPr>
              <a:t>(1996), </a:t>
            </a:r>
            <a:r>
              <a:rPr lang="nl-NL" sz="2200" b="1" dirty="0">
                <a:solidFill>
                  <a:schemeClr val="tx1"/>
                </a:solidFill>
                <a:latin typeface="Arial" panose="020B0604020202020204" pitchFamily="34" charset="0"/>
                <a:cs typeface="Arial" panose="020B0604020202020204" pitchFamily="34" charset="0"/>
              </a:rPr>
              <a:t>IX</a:t>
            </a:r>
            <a:r>
              <a:rPr lang="nl-NL" sz="2200" dirty="0">
                <a:solidFill>
                  <a:schemeClr val="tx1"/>
                </a:solidFill>
                <a:latin typeface="Arial" panose="020B0604020202020204" pitchFamily="34" charset="0"/>
                <a:cs typeface="Arial" panose="020B0604020202020204" pitchFamily="34" charset="0"/>
              </a:rPr>
              <a:t> (2001), </a:t>
            </a:r>
            <a:r>
              <a:rPr lang="nl-NL" sz="2200" b="1" dirty="0">
                <a:solidFill>
                  <a:schemeClr val="tx1"/>
                </a:solidFill>
                <a:latin typeface="Arial" panose="020B0604020202020204" pitchFamily="34" charset="0"/>
                <a:cs typeface="Arial" panose="020B0604020202020204" pitchFamily="34" charset="0"/>
              </a:rPr>
              <a:t>X</a:t>
            </a:r>
            <a:r>
              <a:rPr lang="nl-NL" sz="2200" dirty="0">
                <a:solidFill>
                  <a:schemeClr val="tx1"/>
                </a:solidFill>
                <a:latin typeface="Arial" panose="020B0604020202020204" pitchFamily="34" charset="0"/>
                <a:cs typeface="Arial" panose="020B0604020202020204" pitchFamily="34" charset="0"/>
              </a:rPr>
              <a:t> (2006), </a:t>
            </a:r>
            <a:r>
              <a:rPr lang="nl-NL" sz="2200" b="1" dirty="0">
                <a:solidFill>
                  <a:schemeClr val="tx1"/>
                </a:solidFill>
                <a:latin typeface="Arial" panose="020B0604020202020204" pitchFamily="34" charset="0"/>
                <a:cs typeface="Arial" panose="020B0604020202020204" pitchFamily="34" charset="0"/>
              </a:rPr>
              <a:t>XI</a:t>
            </a:r>
            <a:r>
              <a:rPr lang="nl-NL" sz="2200" dirty="0">
                <a:solidFill>
                  <a:schemeClr val="tx1"/>
                </a:solidFill>
                <a:latin typeface="Arial" panose="020B0604020202020204" pitchFamily="34" charset="0"/>
                <a:cs typeface="Arial" panose="020B0604020202020204" pitchFamily="34" charset="0"/>
              </a:rPr>
              <a:t> (2011) đều đặt vấn đề đại đoàn kết toàn dân tộc ở một tầm cao mới, nhằm phát huy sức mạnh của toàn dân trong thời kỳ công nghiệp hóa, hiện đại hóa đất nước.</a:t>
            </a:r>
            <a:endParaRPr lang="en-US" sz="2200" dirty="0">
              <a:solidFill>
                <a:schemeClr val="tx1"/>
              </a:solidFill>
              <a:latin typeface="Arial" panose="020B0604020202020204" pitchFamily="34" charset="0"/>
              <a:cs typeface="Arial" panose="020B0604020202020204" pitchFamily="34" charset="0"/>
            </a:endParaRPr>
          </a:p>
          <a:p>
            <a:pPr algn="just"/>
            <a:r>
              <a:rPr lang="nl-NL" sz="2200" b="1" dirty="0">
                <a:solidFill>
                  <a:schemeClr val="tx1"/>
                </a:solidFill>
                <a:latin typeface="Arial" panose="020B0604020202020204" pitchFamily="34" charset="0"/>
                <a:cs typeface="Arial" panose="020B0604020202020204" pitchFamily="34" charset="0"/>
              </a:rPr>
              <a:t>Đại hội Đảng lần thứ XII </a:t>
            </a:r>
            <a:r>
              <a:rPr lang="nl-NL" sz="2200" dirty="0">
                <a:solidFill>
                  <a:schemeClr val="tx1"/>
                </a:solidFill>
                <a:latin typeface="Arial" panose="020B0604020202020204" pitchFamily="34" charset="0"/>
                <a:cs typeface="Arial" panose="020B0604020202020204" pitchFamily="34" charset="0"/>
              </a:rPr>
              <a:t>(2016) khẳng định: “Đại đoàn kết dân tộc là đường lối chiến lược của cách mạng Việt Nam, là động lực và nguồn lực to lớn trong xây dựng và bảo vệ Tổ quốc”. </a:t>
            </a:r>
          </a:p>
          <a:p>
            <a:pPr algn="just"/>
            <a:r>
              <a:rPr lang="nl-NL" sz="2200" b="1" dirty="0">
                <a:solidFill>
                  <a:schemeClr val="tx1"/>
                </a:solidFill>
                <a:latin typeface="Arial" panose="020B0604020202020204" pitchFamily="34" charset="0"/>
                <a:cs typeface="Arial" panose="020B0604020202020204" pitchFamily="34" charset="0"/>
              </a:rPr>
              <a:t>Đại hội Đảng lần thứ XIII</a:t>
            </a:r>
            <a:r>
              <a:rPr lang="nl-NL" sz="2200" dirty="0">
                <a:solidFill>
                  <a:schemeClr val="tx1"/>
                </a:solidFill>
                <a:latin typeface="Arial" panose="020B0604020202020204" pitchFamily="34" charset="0"/>
                <a:cs typeface="Arial" panose="020B0604020202020204" pitchFamily="34" charset="0"/>
              </a:rPr>
              <a:t> (2021) khẳng định: “Phát huy sức mạnh </a:t>
            </a:r>
            <a:r>
              <a:rPr lang="vi-VN" sz="2200" dirty="0" err="1">
                <a:solidFill>
                  <a:schemeClr val="tx1"/>
                </a:solidFill>
                <a:latin typeface="Arial" panose="020B0604020202020204" pitchFamily="34" charset="0"/>
                <a:cs typeface="Arial" panose="020B0604020202020204" pitchFamily="34" charset="0"/>
              </a:rPr>
              <a:t>đại</a:t>
            </a:r>
            <a:r>
              <a:rPr lang="vi-VN" sz="2200" dirty="0">
                <a:solidFill>
                  <a:schemeClr val="tx1"/>
                </a:solidFill>
                <a:latin typeface="Arial" panose="020B0604020202020204" pitchFamily="34" charset="0"/>
                <a:cs typeface="Arial" panose="020B0604020202020204" pitchFamily="34" charset="0"/>
              </a:rPr>
              <a:t> </a:t>
            </a:r>
            <a:r>
              <a:rPr lang="vi-VN" sz="2000" dirty="0" err="1">
                <a:solidFill>
                  <a:schemeClr val="tx1"/>
                </a:solidFill>
                <a:latin typeface="Arial" panose="020B0604020202020204" pitchFamily="34" charset="0"/>
                <a:cs typeface="Arial" panose="020B0604020202020204" pitchFamily="34" charset="0"/>
              </a:rPr>
              <a:t>đoàn</a:t>
            </a:r>
            <a:r>
              <a:rPr lang="vi-VN" sz="2200" dirty="0">
                <a:solidFill>
                  <a:schemeClr val="tx1"/>
                </a:solidFill>
                <a:latin typeface="Arial" panose="020B0604020202020204" pitchFamily="34" charset="0"/>
                <a:cs typeface="Arial" panose="020B0604020202020204" pitchFamily="34" charset="0"/>
              </a:rPr>
              <a:t> </a:t>
            </a:r>
            <a:r>
              <a:rPr lang="vi-VN" sz="2200" dirty="0" err="1">
                <a:solidFill>
                  <a:schemeClr val="tx1"/>
                </a:solidFill>
                <a:latin typeface="Arial" panose="020B0604020202020204" pitchFamily="34" charset="0"/>
                <a:cs typeface="Arial" panose="020B0604020202020204" pitchFamily="34" charset="0"/>
              </a:rPr>
              <a:t>kết</a:t>
            </a:r>
            <a:r>
              <a:rPr lang="nl-NL" sz="2200" dirty="0">
                <a:solidFill>
                  <a:schemeClr val="tx1"/>
                </a:solidFill>
                <a:latin typeface="Arial" panose="020B0604020202020204" pitchFamily="34" charset="0"/>
                <a:cs typeface="Arial" panose="020B0604020202020204" pitchFamily="34" charset="0"/>
              </a:rPr>
              <a:t> toàn dân tộc, dân chủ XHCN,</a:t>
            </a:r>
            <a:r>
              <a:rPr lang="vi-VN" sz="2200" dirty="0">
                <a:solidFill>
                  <a:schemeClr val="tx1"/>
                </a:solidFill>
                <a:latin typeface="Arial" panose="020B0604020202020204" pitchFamily="34" charset="0"/>
                <a:cs typeface="Arial" panose="020B0604020202020204" pitchFamily="34" charset="0"/>
              </a:rPr>
              <a:t> </a:t>
            </a:r>
            <a:r>
              <a:rPr lang="nl-NL" sz="2200" dirty="0">
                <a:solidFill>
                  <a:schemeClr val="tx1"/>
                </a:solidFill>
                <a:latin typeface="Arial" panose="020B0604020202020204" pitchFamily="34" charset="0"/>
                <a:cs typeface="Arial" panose="020B0604020202020204" pitchFamily="34" charset="0"/>
              </a:rPr>
              <a:t>quyền làm chủ của nhân dân”. </a:t>
            </a:r>
          </a:p>
          <a:p>
            <a:pPr algn="just"/>
            <a:endParaRPr lang="nl-NL" sz="2200" dirty="0">
              <a:solidFill>
                <a:schemeClr val="tx1"/>
              </a:solidFill>
            </a:endParaRPr>
          </a:p>
          <a:p>
            <a:pPr algn="just"/>
            <a:endParaRPr lang="en-US" sz="2200" dirty="0">
              <a:solidFill>
                <a:schemeClr val="tx1"/>
              </a:solidFill>
            </a:endParaRPr>
          </a:p>
        </p:txBody>
      </p:sp>
      <p:sp>
        <p:nvSpPr>
          <p:cNvPr id="4" name="Slide Number Placeholder 3"/>
          <p:cNvSpPr>
            <a:spLocks noGrp="1"/>
          </p:cNvSpPr>
          <p:nvPr>
            <p:ph type="sldNum" sz="quarter" idx="12"/>
          </p:nvPr>
        </p:nvSpPr>
        <p:spPr/>
        <p:txBody>
          <a:bodyPr/>
          <a:lstStyle/>
          <a:p>
            <a:pPr>
              <a:defRPr/>
            </a:pPr>
            <a:fld id="{B1261573-617A-425C-A674-44EA2265D4C4}" type="slidenum">
              <a:rPr lang="en-US" smtClean="0"/>
              <a:pPr>
                <a:defRPr/>
              </a:pPr>
              <a:t>36</a:t>
            </a:fld>
            <a:endParaRPr lang="en-US"/>
          </a:p>
        </p:txBody>
      </p:sp>
    </p:spTree>
    <p:extLst>
      <p:ext uri="{BB962C8B-B14F-4D97-AF65-F5344CB8AC3E}">
        <p14:creationId xmlns:p14="http://schemas.microsoft.com/office/powerpoint/2010/main" val="311868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1000"/>
                                        <p:tgtEl>
                                          <p:spTgt spid="3">
                                            <p:bg/>
                                          </p:spTgt>
                                        </p:tgtEl>
                                      </p:cBhvr>
                                    </p:animEffect>
                                    <p:anim calcmode="lin" valueType="num">
                                      <p:cBhvr>
                                        <p:cTn id="15" dur="1000" fill="hold"/>
                                        <p:tgtEl>
                                          <p:spTgt spid="3">
                                            <p:bg/>
                                          </p:spTgt>
                                        </p:tgtEl>
                                        <p:attrNameLst>
                                          <p:attrName>ppt_x</p:attrName>
                                        </p:attrNameLst>
                                      </p:cBhvr>
                                      <p:tavLst>
                                        <p:tav tm="0">
                                          <p:val>
                                            <p:strVal val="#ppt_x"/>
                                          </p:val>
                                        </p:tav>
                                        <p:tav tm="100000">
                                          <p:val>
                                            <p:strVal val="#ppt_x"/>
                                          </p:val>
                                        </p:tav>
                                      </p:tavLst>
                                    </p:anim>
                                    <p:anim calcmode="lin" valueType="num">
                                      <p:cBhvr>
                                        <p:cTn id="16"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1000"/>
                                        <p:tgtEl>
                                          <p:spTgt spid="3">
                                            <p:txEl>
                                              <p:pRg st="3" end="3"/>
                                            </p:txEl>
                                          </p:spTgt>
                                        </p:tgtEl>
                                      </p:cBhvr>
                                    </p:animEffect>
                                    <p:anim calcmode="lin" valueType="num">
                                      <p:cBhvr>
                                        <p:cTn id="4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1000"/>
                                        <p:tgtEl>
                                          <p:spTgt spid="3">
                                            <p:txEl>
                                              <p:pRg st="4" end="4"/>
                                            </p:txEl>
                                          </p:spTgt>
                                        </p:tgtEl>
                                      </p:cBhvr>
                                    </p:animEffect>
                                    <p:anim calcmode="lin" valueType="num">
                                      <p:cBhvr>
                                        <p:cTn id="5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4402" y="1079774"/>
            <a:ext cx="8229600" cy="4525963"/>
          </a:xfrm>
        </p:spPr>
        <p:txBody>
          <a:bodyPr>
            <a:noAutofit/>
          </a:bodyPr>
          <a:lstStyle/>
          <a:p>
            <a:pPr marL="0" indent="0" algn="just">
              <a:buNone/>
            </a:pPr>
            <a:r>
              <a:rPr lang="nl-NL" sz="2400" b="1" i="1" dirty="0">
                <a:solidFill>
                  <a:srgbClr val="0070C0"/>
                </a:solidFill>
                <a:latin typeface="Arial" panose="020B0604020202020204" pitchFamily="34" charset="0"/>
                <a:cs typeface="Arial" panose="020B0604020202020204" pitchFamily="34" charset="0"/>
              </a:rPr>
              <a:t>Về đoàn kết quốc tế,</a:t>
            </a:r>
            <a:r>
              <a:rPr lang="nl-NL" sz="2400" dirty="0">
                <a:solidFill>
                  <a:srgbClr val="0070C0"/>
                </a:solidFill>
                <a:latin typeface="Arial" panose="020B0604020202020204" pitchFamily="34" charset="0"/>
                <a:cs typeface="Arial" panose="020B0604020202020204" pitchFamily="34" charset="0"/>
              </a:rPr>
              <a:t> </a:t>
            </a:r>
            <a:r>
              <a:rPr lang="nl-NL" sz="2400" dirty="0">
                <a:solidFill>
                  <a:schemeClr val="tx1"/>
                </a:solidFill>
                <a:latin typeface="Arial" panose="020B0604020202020204" pitchFamily="34" charset="0"/>
                <a:cs typeface="Arial" panose="020B0604020202020204" pitchFamily="34" charset="0"/>
              </a:rPr>
              <a:t>Đảng ta vận dụng một cách sáng tạo tư tưởng đoàn kết quốc tế của Chủ tịch Hồ Chí Minh trong việc hoạnh định chủ trương, đường lối:</a:t>
            </a:r>
            <a:endParaRPr lang="en-US" sz="2400" dirty="0">
              <a:solidFill>
                <a:schemeClr val="tx1"/>
              </a:solidFill>
              <a:latin typeface="Arial" panose="020B0604020202020204" pitchFamily="34" charset="0"/>
              <a:cs typeface="Arial" panose="020B0604020202020204" pitchFamily="34" charset="0"/>
            </a:endParaRPr>
          </a:p>
          <a:p>
            <a:pPr algn="just"/>
            <a:r>
              <a:rPr lang="nl-NL" sz="2400" dirty="0">
                <a:solidFill>
                  <a:schemeClr val="tx1"/>
                </a:solidFill>
                <a:latin typeface="Arial" panose="020B0604020202020204" pitchFamily="34" charset="0"/>
                <a:cs typeface="Arial" panose="020B0604020202020204" pitchFamily="34" charset="0"/>
              </a:rPr>
              <a:t>Đại hội VII: Tuyên bố “muốn là bạn” </a:t>
            </a:r>
            <a:endParaRPr lang="en-US" sz="2400" dirty="0">
              <a:solidFill>
                <a:schemeClr val="tx1"/>
              </a:solidFill>
              <a:latin typeface="Arial" panose="020B0604020202020204" pitchFamily="34" charset="0"/>
              <a:cs typeface="Arial" panose="020B0604020202020204" pitchFamily="34" charset="0"/>
            </a:endParaRPr>
          </a:p>
          <a:p>
            <a:pPr algn="just"/>
            <a:r>
              <a:rPr lang="nl-NL" sz="2400" dirty="0">
                <a:solidFill>
                  <a:schemeClr val="tx1"/>
                </a:solidFill>
                <a:latin typeface="Arial" panose="020B0604020202020204" pitchFamily="34" charset="0"/>
                <a:cs typeface="Arial" panose="020B0604020202020204" pitchFamily="34" charset="0"/>
              </a:rPr>
              <a:t>Đại hội VIII: “sẵn sàng là bạn” </a:t>
            </a:r>
            <a:endParaRPr lang="en-US" sz="2400" dirty="0">
              <a:solidFill>
                <a:schemeClr val="tx1"/>
              </a:solidFill>
              <a:latin typeface="Arial" panose="020B0604020202020204" pitchFamily="34" charset="0"/>
              <a:cs typeface="Arial" panose="020B0604020202020204" pitchFamily="34" charset="0"/>
            </a:endParaRPr>
          </a:p>
          <a:p>
            <a:pPr algn="just"/>
            <a:r>
              <a:rPr lang="nl-NL" sz="2400" dirty="0">
                <a:solidFill>
                  <a:schemeClr val="tx1"/>
                </a:solidFill>
                <a:latin typeface="Arial" panose="020B0604020202020204" pitchFamily="34" charset="0"/>
                <a:cs typeface="Arial" panose="020B0604020202020204" pitchFamily="34" charset="0"/>
              </a:rPr>
              <a:t>Đại hội IX: “là bạn và đối tác tin cậy” </a:t>
            </a:r>
            <a:endParaRPr lang="en-US" sz="2400" dirty="0">
              <a:solidFill>
                <a:schemeClr val="tx1"/>
              </a:solidFill>
              <a:latin typeface="Arial" panose="020B0604020202020204" pitchFamily="34" charset="0"/>
              <a:cs typeface="Arial" panose="020B0604020202020204" pitchFamily="34" charset="0"/>
            </a:endParaRPr>
          </a:p>
          <a:p>
            <a:pPr algn="just"/>
            <a:r>
              <a:rPr lang="nl-NL" sz="2400" dirty="0">
                <a:solidFill>
                  <a:schemeClr val="tx1"/>
                </a:solidFill>
                <a:latin typeface="Arial" panose="020B0604020202020204" pitchFamily="34" charset="0"/>
                <a:cs typeface="Arial" panose="020B0604020202020204" pitchFamily="34" charset="0"/>
              </a:rPr>
              <a:t>Đại hội XII, Đảng ta khẳng định: “Quan hệ đối ngoại, hội nhập quốc tế ngày càng sâu rộng, có hiệu quả. Vị thế, uy tín quốc tế của nước ta tiếp tục được nâng cao”. </a:t>
            </a:r>
          </a:p>
          <a:p>
            <a:pPr algn="just"/>
            <a:r>
              <a:rPr lang="nl-NL" sz="2400" dirty="0">
                <a:solidFill>
                  <a:schemeClr val="tx1"/>
                </a:solidFill>
                <a:latin typeface="Arial" panose="020B0604020202020204" pitchFamily="34" charset="0"/>
                <a:cs typeface="Arial" panose="020B0604020202020204" pitchFamily="34" charset="0"/>
              </a:rPr>
              <a:t>Đại hội XIII: Đất nước ta chưa bao giờ có được cơ đồ, tiềm lực, vị thế và uy tín quốc tế như hiện nay; quan hệ đối ngoại và hội nhập quốc tế tiếp tục mở rộng và đi vào chiều sâu.</a:t>
            </a:r>
            <a:endParaRPr lang="en-US" sz="24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a:defRPr/>
            </a:pPr>
            <a:fld id="{B1261573-617A-425C-A674-44EA2265D4C4}" type="slidenum">
              <a:rPr lang="en-US" smtClean="0"/>
              <a:pPr>
                <a:defRPr/>
              </a:pPr>
              <a:t>37</a:t>
            </a:fld>
            <a:endParaRPr lang="en-US"/>
          </a:p>
        </p:txBody>
      </p:sp>
    </p:spTree>
    <p:extLst>
      <p:ext uri="{BB962C8B-B14F-4D97-AF65-F5344CB8AC3E}">
        <p14:creationId xmlns:p14="http://schemas.microsoft.com/office/powerpoint/2010/main" val="2418666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029" y="143928"/>
            <a:ext cx="11089215" cy="899261"/>
          </a:xfrm>
          <a:solidFill>
            <a:schemeClr val="bg1"/>
          </a:solidFill>
        </p:spPr>
        <p:txBody>
          <a:bodyPr>
            <a:noAutofit/>
          </a:bodyPr>
          <a:lstStyle/>
          <a:p>
            <a:r>
              <a:rPr lang="nl-NL" sz="2700" b="1" dirty="0">
                <a:solidFill>
                  <a:schemeClr val="tx1"/>
                </a:solidFill>
                <a:latin typeface="Arial" panose="020B0604020202020204" pitchFamily="34" charset="0"/>
                <a:cs typeface="Arial" panose="020B0604020202020204" pitchFamily="34" charset="0"/>
              </a:rPr>
              <a:t>2. Xây dựng khối đại đoàn kết toàn dân tộc trên nền tảng liên minh công - nông - trí dưới sự lãnh đạo của Đảng</a:t>
            </a:r>
            <a:endParaRPr lang="en-US" sz="27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a:defRPr/>
            </a:pPr>
            <a:fld id="{B1261573-617A-425C-A674-44EA2265D4C4}" type="slidenum">
              <a:rPr lang="en-US" smtClean="0"/>
              <a:pPr>
                <a:defRPr/>
              </a:pPr>
              <a:t>38</a:t>
            </a:fld>
            <a:endParaRPr lang="en-US"/>
          </a:p>
        </p:txBody>
      </p:sp>
      <p:graphicFrame>
        <p:nvGraphicFramePr>
          <p:cNvPr id="5" name="Diagram 4"/>
          <p:cNvGraphicFramePr/>
          <p:nvPr>
            <p:extLst>
              <p:ext uri="{D42A27DB-BD31-4B8C-83A1-F6EECF244321}">
                <p14:modId xmlns:p14="http://schemas.microsoft.com/office/powerpoint/2010/main" val="716942451"/>
              </p:ext>
            </p:extLst>
          </p:nvPr>
        </p:nvGraphicFramePr>
        <p:xfrm>
          <a:off x="257577" y="1439333"/>
          <a:ext cx="1173265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201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graphicEl>
                                              <a:dgm id="{5AAFC7EB-DF03-49AA-8B1B-58071B5966C1}"/>
                                            </p:graphic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graphicEl>
                                              <a:dgm id="{0D875020-7D49-46CD-8768-0004D1EE788B}"/>
                                            </p:graphic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graphicEl>
                                              <a:dgm id="{8CA731FA-341C-493B-AD6A-91C8CF95F7CA}"/>
                                            </p:graphic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graphicEl>
                                              <a:dgm id="{D42E2286-02D6-41D4-A31B-FD029895305C}"/>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graphicEl>
                                              <a:dgm id="{64E0AA39-FD86-4425-809D-DB46DDB2159D}"/>
                                            </p:graphic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graphicEl>
                                              <a:dgm id="{CC4FF7FF-CA53-40D2-A486-1430A08B4EBA}"/>
                                            </p:graphic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graphicEl>
                                              <a:dgm id="{B65BACF6-97DC-4840-BCC0-51E19B70377E}"/>
                                            </p:graphic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graphicEl>
                                              <a:dgm id="{F7B1EF49-A5D4-461D-9E12-9C801DE51551}"/>
                                            </p:graphic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graphicEl>
                                              <a:dgm id="{6746326B-626E-407B-9746-7CF73E4EF9CA}"/>
                                            </p:graphic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graphicEl>
                                              <a:dgm id="{1A089F6F-7E31-44CC-B6F8-C24BDEFF394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84" y="254550"/>
            <a:ext cx="10852428" cy="659850"/>
          </a:xfrm>
        </p:spPr>
        <p:txBody>
          <a:bodyPr>
            <a:normAutofit/>
          </a:bodyPr>
          <a:lstStyle/>
          <a:p>
            <a:r>
              <a:rPr lang="nl-NL" sz="2700" b="1" dirty="0">
                <a:solidFill>
                  <a:schemeClr val="tx1"/>
                </a:solidFill>
                <a:latin typeface="Arial" panose="020B0604020202020204" pitchFamily="34" charset="0"/>
                <a:cs typeface="Arial" panose="020B0604020202020204" pitchFamily="34" charset="0"/>
              </a:rPr>
              <a:t>3. Đại đoàn kết toàn dân tộc phải kết hợp với đoàn kết quốc tế</a:t>
            </a:r>
            <a:endParaRPr lang="en-US" sz="27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a:defRPr/>
            </a:pPr>
            <a:fld id="{B1261573-617A-425C-A674-44EA2265D4C4}" type="slidenum">
              <a:rPr lang="en-US" smtClean="0"/>
              <a:pPr>
                <a:defRPr/>
              </a:pPr>
              <a:t>39</a:t>
            </a:fld>
            <a:endParaRPr lang="en-US"/>
          </a:p>
        </p:txBody>
      </p:sp>
      <p:graphicFrame>
        <p:nvGraphicFramePr>
          <p:cNvPr id="5" name="Diagram 4"/>
          <p:cNvGraphicFramePr/>
          <p:nvPr>
            <p:extLst>
              <p:ext uri="{D42A27DB-BD31-4B8C-83A1-F6EECF244321}">
                <p14:modId xmlns:p14="http://schemas.microsoft.com/office/powerpoint/2010/main" val="4140584532"/>
              </p:ext>
            </p:extLst>
          </p:nvPr>
        </p:nvGraphicFramePr>
        <p:xfrm>
          <a:off x="631066" y="1073788"/>
          <a:ext cx="1057374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948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graphicEl>
                                              <a:dgm id="{8FE5E6BA-B7CB-426D-BC79-5138171BFBE6}"/>
                                            </p:graphic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graphicEl>
                                              <a:dgm id="{08C74902-81AE-43F8-B434-AEE02242A310}"/>
                                            </p:graphic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graphicEl>
                                              <a:dgm id="{8968AB69-9207-455B-B8F9-3DBC6C5F433F}"/>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graphicEl>
                                              <a:dgm id="{A0B7EA9F-9FD9-4A97-B503-E74FC32E3D9C}"/>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graphicEl>
                                              <a:dgm id="{721C87E3-F566-4A48-AD29-D34D51864420}"/>
                                            </p:graphic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graphicEl>
                                              <a:dgm id="{110B4300-EA83-4A81-A636-6A0F3FAFDFF9}"/>
                                            </p:graphic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graphicEl>
                                              <a:dgm id="{E4C513F4-684F-4D09-ADD1-8C105BC525D9}"/>
                                            </p:graphic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
                                            <p:graphicEl>
                                              <a:dgm id="{04D2F434-870F-4FCD-A8BF-F822722614C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7070" y="152401"/>
            <a:ext cx="8277860" cy="1266825"/>
          </a:xfrm>
        </p:spPr>
        <p:txBody>
          <a:bodyPr/>
          <a:lstStyle/>
          <a:p>
            <a:r>
              <a:rPr lang="en-US" sz="3600" dirty="0">
                <a:solidFill>
                  <a:srgbClr val="C00000"/>
                </a:solidFill>
                <a:latin typeface="Arial" panose="020B0604020202020204" pitchFamily="34" charset="0"/>
                <a:cs typeface="Arial" panose="020B0604020202020204" pitchFamily="34" charset="0"/>
                <a:sym typeface="+mn-ea"/>
              </a:rPr>
              <a:t> </a:t>
            </a:r>
            <a:r>
              <a:rPr lang="vi-VN" altLang="en-US" sz="3600" dirty="0">
                <a:solidFill>
                  <a:srgbClr val="C00000"/>
                </a:solidFill>
                <a:latin typeface="Arial" panose="020B0604020202020204" pitchFamily="34" charset="0"/>
                <a:cs typeface="Arial" panose="020B0604020202020204" pitchFamily="34" charset="0"/>
              </a:rPr>
              <a:t>Đoàn kết là nhân tố quyết định thành bại của cách mạng</a:t>
            </a:r>
            <a:r>
              <a:rPr lang="en-US" sz="3600" dirty="0">
                <a:solidFill>
                  <a:srgbClr val="C00000"/>
                </a:solidFill>
                <a:latin typeface="Arial" panose="020B0604020202020204" pitchFamily="34" charset="0"/>
                <a:cs typeface="Arial" panose="020B0604020202020204" pitchFamily="34" charset="0"/>
              </a:rPr>
              <a:t/>
            </a:r>
            <a:br>
              <a:rPr lang="en-US" sz="3600" dirty="0">
                <a:solidFill>
                  <a:srgbClr val="C00000"/>
                </a:solidFill>
                <a:latin typeface="Arial" panose="020B0604020202020204" pitchFamily="34" charset="0"/>
                <a:cs typeface="Arial" panose="020B0604020202020204" pitchFamily="34" charset="0"/>
              </a:rPr>
            </a:br>
            <a:endParaRPr lang="en-US" sz="3600" dirty="0">
              <a:solidFill>
                <a:srgbClr val="C0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9EB0AB37-F51E-4B2D-BBA2-CB7DE500746A}" type="slidenum">
              <a:rPr lang="en-US">
                <a:solidFill>
                  <a:prstClr val="black">
                    <a:tint val="75000"/>
                  </a:prstClr>
                </a:solidFill>
                <a:latin typeface="Calibri"/>
              </a:rPr>
              <a:pPr/>
              <a:t>4</a:t>
            </a:fld>
            <a:endParaRPr lang="en-US">
              <a:solidFill>
                <a:prstClr val="black">
                  <a:tint val="75000"/>
                </a:prstClr>
              </a:solidFill>
              <a:latin typeface="Calibri"/>
            </a:endParaRPr>
          </a:p>
        </p:txBody>
      </p:sp>
      <p:graphicFrame>
        <p:nvGraphicFramePr>
          <p:cNvPr id="5" name="Table 4"/>
          <p:cNvGraphicFramePr/>
          <p:nvPr/>
        </p:nvGraphicFramePr>
        <p:xfrm>
          <a:off x="1869441" y="1592581"/>
          <a:ext cx="8625205" cy="4744085"/>
        </p:xfrm>
        <a:graphic>
          <a:graphicData uri="http://schemas.openxmlformats.org/drawingml/2006/table">
            <a:tbl>
              <a:tblPr firstRow="1" bandRow="1">
                <a:tableStyleId>{5C22544A-7EE6-4342-B048-85BDC9FD1C3A}</a:tableStyleId>
              </a:tblPr>
              <a:tblGrid>
                <a:gridCol w="2626360">
                  <a:extLst>
                    <a:ext uri="{9D8B030D-6E8A-4147-A177-3AD203B41FA5}">
                      <a16:colId xmlns:a16="http://schemas.microsoft.com/office/drawing/2014/main" xmlns="" val="20000"/>
                    </a:ext>
                  </a:extLst>
                </a:gridCol>
                <a:gridCol w="1618615">
                  <a:extLst>
                    <a:ext uri="{9D8B030D-6E8A-4147-A177-3AD203B41FA5}">
                      <a16:colId xmlns:a16="http://schemas.microsoft.com/office/drawing/2014/main" xmlns="" val="20001"/>
                    </a:ext>
                  </a:extLst>
                </a:gridCol>
                <a:gridCol w="4380230">
                  <a:extLst>
                    <a:ext uri="{9D8B030D-6E8A-4147-A177-3AD203B41FA5}">
                      <a16:colId xmlns:a16="http://schemas.microsoft.com/office/drawing/2014/main" xmlns="" val="20002"/>
                    </a:ext>
                  </a:extLst>
                </a:gridCol>
              </a:tblGrid>
              <a:tr h="1391285">
                <a:tc>
                  <a:txBody>
                    <a:bodyPr/>
                    <a:lstStyle/>
                    <a:p>
                      <a:pPr>
                        <a:buNone/>
                      </a:pP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Việt</a:t>
                      </a:r>
                      <a:r>
                        <a:rPr lang="en-US" sz="2800" dirty="0">
                          <a:latin typeface="Arial" panose="020B0604020202020204" pitchFamily="34" charset="0"/>
                          <a:cs typeface="Arial" panose="020B0604020202020204" pitchFamily="34" charset="0"/>
                        </a:rPr>
                        <a:t> Minh</a:t>
                      </a:r>
                    </a:p>
                  </a:txBody>
                  <a:tcPr/>
                </a:tc>
                <a:tc>
                  <a:txBody>
                    <a:bodyPr/>
                    <a:lstStyle/>
                    <a:p>
                      <a:pPr>
                        <a:buNone/>
                      </a:pPr>
                      <a:r>
                        <a:rPr lang="en-US" sz="2800" dirty="0">
                          <a:latin typeface="Arial" panose="020B0604020202020204" pitchFamily="34" charset="0"/>
                          <a:cs typeface="Arial" panose="020B0604020202020204" pitchFamily="34" charset="0"/>
                        </a:rPr>
                        <a:t>1941</a:t>
                      </a:r>
                    </a:p>
                  </a:txBody>
                  <a:tcPr/>
                </a:tc>
                <a:tc>
                  <a:txBody>
                    <a:bodyPr/>
                    <a:lstStyle/>
                    <a:p>
                      <a:pPr>
                        <a:buNone/>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Tám</a:t>
                      </a:r>
                      <a:endParaRPr lang="en-US" sz="2800" dirty="0">
                        <a:latin typeface="Arial" panose="020B0604020202020204" pitchFamily="34" charset="0"/>
                        <a:cs typeface="Arial" panose="020B0604020202020204" pitchFamily="34" charset="0"/>
                      </a:endParaRPr>
                    </a:p>
                    <a:p>
                      <a:pPr>
                        <a:buNone/>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ra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đời</a:t>
                      </a:r>
                      <a:endParaRPr lang="en-US"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1428115">
                <a:tc>
                  <a:txBody>
                    <a:bodyPr/>
                    <a:lstStyle/>
                    <a:p>
                      <a:pPr>
                        <a:buNone/>
                      </a:pP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Việt</a:t>
                      </a:r>
                      <a:endParaRPr lang="en-US" sz="2800" dirty="0">
                        <a:latin typeface="Arial" panose="020B0604020202020204" pitchFamily="34" charset="0"/>
                        <a:cs typeface="Arial" panose="020B0604020202020204" pitchFamily="34" charset="0"/>
                      </a:endParaRPr>
                    </a:p>
                  </a:txBody>
                  <a:tcPr/>
                </a:tc>
                <a:tc>
                  <a:txBody>
                    <a:bodyPr/>
                    <a:lstStyle/>
                    <a:p>
                      <a:pPr>
                        <a:buNone/>
                      </a:pPr>
                      <a:r>
                        <a:rPr lang="en-US" sz="2800" dirty="0">
                          <a:latin typeface="Arial" panose="020B0604020202020204" pitchFamily="34" charset="0"/>
                          <a:cs typeface="Arial" panose="020B0604020202020204" pitchFamily="34" charset="0"/>
                        </a:rPr>
                        <a:t>1946</a:t>
                      </a:r>
                    </a:p>
                  </a:txBody>
                  <a:tcPr/>
                </a:tc>
                <a:tc>
                  <a:txBody>
                    <a:bodyPr/>
                    <a:lstStyle/>
                    <a:p>
                      <a:pPr>
                        <a:buNone/>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phóng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miền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Bắc</a:t>
                      </a:r>
                      <a:endParaRPr lang="en-US" sz="2800" dirty="0">
                        <a:latin typeface="Arial" panose="020B0604020202020204" pitchFamily="34" charset="0"/>
                        <a:cs typeface="Arial" panose="020B0604020202020204" pitchFamily="34" charset="0"/>
                      </a:endParaRPr>
                    </a:p>
                    <a:p>
                      <a:pPr>
                        <a:buNone/>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Lập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hòa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bình</a:t>
                      </a:r>
                      <a:r>
                        <a:rPr lang="en-US" sz="2800" dirty="0">
                          <a:latin typeface="Arial" panose="020B0604020202020204" pitchFamily="34" charset="0"/>
                          <a:cs typeface="Arial" panose="020B0604020202020204" pitchFamily="34" charset="0"/>
                        </a:rPr>
                        <a:t> ở </a:t>
                      </a:r>
                      <a:r>
                        <a:rPr lang="en-US" sz="2800" dirty="0" err="1">
                          <a:latin typeface="Arial" panose="020B0604020202020204" pitchFamily="34" charset="0"/>
                          <a:cs typeface="Arial" panose="020B0604020202020204" pitchFamily="34" charset="0"/>
                        </a:rPr>
                        <a:t>Đông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Dương</a:t>
                      </a:r>
                      <a:endParaRPr lang="en-US"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1924685">
                <a:tc>
                  <a:txBody>
                    <a:bodyPr/>
                    <a:lstStyle/>
                    <a:p>
                      <a:pPr>
                        <a:buNone/>
                      </a:pP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Tổ</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quốc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Việt</a:t>
                      </a:r>
                      <a:r>
                        <a:rPr lang="en-US" sz="2800" dirty="0">
                          <a:latin typeface="Arial" panose="020B0604020202020204" pitchFamily="34" charset="0"/>
                          <a:cs typeface="Arial" panose="020B0604020202020204" pitchFamily="34" charset="0"/>
                        </a:rPr>
                        <a:t> Nam</a:t>
                      </a:r>
                    </a:p>
                  </a:txBody>
                  <a:tcPr/>
                </a:tc>
                <a:tc>
                  <a:txBody>
                    <a:bodyPr/>
                    <a:lstStyle/>
                    <a:p>
                      <a:pPr>
                        <a:buNone/>
                      </a:pPr>
                      <a:r>
                        <a:rPr lang="en-US" sz="2800" dirty="0">
                          <a:latin typeface="Arial" panose="020B0604020202020204" pitchFamily="34" charset="0"/>
                          <a:cs typeface="Arial" panose="020B0604020202020204" pitchFamily="34" charset="0"/>
                        </a:rPr>
                        <a:t>1955/,</a:t>
                      </a:r>
                    </a:p>
                    <a:p>
                      <a:pPr>
                        <a:buNone/>
                      </a:pPr>
                      <a:r>
                        <a:rPr lang="en-US" sz="2800" dirty="0">
                          <a:latin typeface="Arial" panose="020B0604020202020204" pitchFamily="34" charset="0"/>
                          <a:cs typeface="Arial" panose="020B0604020202020204" pitchFamily="34" charset="0"/>
                        </a:rPr>
                        <a:t>1976-nay</a:t>
                      </a:r>
                    </a:p>
                  </a:txBody>
                  <a:tcPr/>
                </a:tc>
                <a:tc>
                  <a:txBody>
                    <a:bodyPr/>
                    <a:lstStyle/>
                    <a:p>
                      <a:pPr>
                        <a:buNone/>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lập</a:t>
                      </a:r>
                      <a:endParaRPr lang="en-US" sz="2800" dirty="0">
                        <a:latin typeface="Arial" panose="020B0604020202020204" pitchFamily="34" charset="0"/>
                        <a:cs typeface="Arial" panose="020B0604020202020204" pitchFamily="34" charset="0"/>
                      </a:endParaRPr>
                    </a:p>
                    <a:p>
                      <a:pPr>
                        <a:buNone/>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Xây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triển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nước</a:t>
                      </a:r>
                      <a:endParaRPr lang="en-US"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335871596"/>
      </p:ext>
    </p:extLst>
  </p:cSld>
  <p:clrMapOvr>
    <a:masterClrMapping/>
  </p:clrMapOvr>
  <p:transition spd="slow">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ChangeArrowheads="1"/>
          </p:cNvSpPr>
          <p:nvPr/>
        </p:nvSpPr>
        <p:spPr bwMode="auto">
          <a:xfrm>
            <a:off x="552450" y="947823"/>
            <a:ext cx="11049000" cy="477053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lvl="0" indent="-514350" algn="just" fontAlgn="base">
              <a:spcBef>
                <a:spcPct val="0"/>
              </a:spcBef>
              <a:spcAft>
                <a:spcPct val="0"/>
              </a:spcAft>
              <a:buAutoNum type="arabicPeriod"/>
            </a:pPr>
            <a:r>
              <a:rPr lang="vi-VN" sz="2700" b="1" dirty="0">
                <a:solidFill>
                  <a:srgbClr val="C00000"/>
                </a:solidFill>
                <a:latin typeface="Arial" panose="020B0604020202020204" pitchFamily="34" charset="0"/>
                <a:ea typeface="Calibri" pitchFamily="34" charset="0"/>
                <a:cs typeface="Arial" panose="020B0604020202020204" pitchFamily="34" charset="0"/>
              </a:rPr>
              <a:t>Theo Hồ Chí Minh</a:t>
            </a:r>
            <a:r>
              <a:rPr lang="en-US" sz="2700" b="1" dirty="0">
                <a:solidFill>
                  <a:srgbClr val="C00000"/>
                </a:solidFill>
                <a:latin typeface="Arial" panose="020B0604020202020204" pitchFamily="34" charset="0"/>
                <a:ea typeface="Calibri" pitchFamily="34" charset="0"/>
                <a:cs typeface="Arial" panose="020B0604020202020204" pitchFamily="34" charset="0"/>
              </a:rPr>
              <a:t>,</a:t>
            </a:r>
            <a:r>
              <a:rPr lang="vi-VN" sz="2700" b="1" dirty="0">
                <a:solidFill>
                  <a:srgbClr val="C00000"/>
                </a:solidFill>
                <a:latin typeface="Arial" panose="020B0604020202020204" pitchFamily="34" charset="0"/>
                <a:ea typeface="Calibri" pitchFamily="34" charset="0"/>
                <a:cs typeface="Arial" panose="020B0604020202020204" pitchFamily="34" charset="0"/>
              </a:rPr>
              <a:t> đại đoàn toàn kết dân tộc có vai trò như thế nào trong sự nghiệp cách mạng?</a:t>
            </a:r>
            <a:endParaRPr lang="en-US" sz="2700" b="1"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endParaRPr lang="en-US" sz="2700"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r>
              <a:rPr lang="en-US" sz="2800" dirty="0">
                <a:latin typeface="Arial" panose="020B0604020202020204" pitchFamily="34" charset="0"/>
                <a:cs typeface="Arial" panose="020B0604020202020204" pitchFamily="34" charset="0"/>
              </a:rPr>
              <a:t>A. </a:t>
            </a:r>
            <a:r>
              <a:rPr lang="vi-VN" sz="2800" dirty="0">
                <a:latin typeface="Arial" panose="020B0604020202020204" pitchFamily="34" charset="0"/>
                <a:cs typeface="Arial" panose="020B0604020202020204" pitchFamily="34" charset="0"/>
              </a:rPr>
              <a:t>Là vấn đề có ý nghĩa chiến lược, quyết định thành công của cách mạng</a:t>
            </a:r>
            <a:endParaRPr lang="en-US" sz="2800" dirty="0">
              <a:latin typeface="Arial" panose="020B0604020202020204" pitchFamily="34" charset="0"/>
              <a:cs typeface="Arial" panose="020B0604020202020204" pitchFamily="34" charset="0"/>
            </a:endParaRPr>
          </a:p>
          <a:p>
            <a:pPr lvl="0" fontAlgn="base">
              <a:spcBef>
                <a:spcPct val="0"/>
              </a:spcBef>
              <a:spcAft>
                <a:spcPct val="0"/>
              </a:spcAft>
            </a:pPr>
            <a:endParaRPr kumimoji="0" lang="en-US" sz="2800" u="none" strike="noStrike" cap="none" normalizeH="0" baseline="0" dirty="0">
              <a:ln>
                <a:noFill/>
              </a:ln>
              <a:effectLst/>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B. </a:t>
            </a:r>
            <a:r>
              <a:rPr lang="vi-VN" sz="2800" dirty="0">
                <a:latin typeface="Arial" panose="020B0604020202020204" pitchFamily="34" charset="0"/>
                <a:cs typeface="Arial" panose="020B0604020202020204" pitchFamily="34" charset="0"/>
              </a:rPr>
              <a:t>Là vấn đề có ý nghĩa sách lược</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endParaRPr lang="en-US" sz="2700" dirty="0">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C. </a:t>
            </a:r>
            <a:r>
              <a:rPr lang="fr-FR" sz="2800" dirty="0" err="1">
                <a:latin typeface="Arial" panose="020B0604020202020204" pitchFamily="34" charset="0"/>
                <a:cs typeface="Arial" panose="020B0604020202020204" pitchFamily="34" charset="0"/>
              </a:rPr>
              <a:t>Đặc</a:t>
            </a:r>
            <a:r>
              <a:rPr lang="fr-FR" sz="2800" dirty="0">
                <a:latin typeface="Arial" panose="020B0604020202020204" pitchFamily="34" charset="0"/>
                <a:cs typeface="Arial" panose="020B0604020202020204" pitchFamily="34" charset="0"/>
              </a:rPr>
              <a:t> </a:t>
            </a:r>
            <a:r>
              <a:rPr lang="fr-FR" sz="2800" dirty="0" err="1">
                <a:latin typeface="Arial" panose="020B0604020202020204" pitchFamily="34" charset="0"/>
                <a:cs typeface="Arial" panose="020B0604020202020204" pitchFamily="34" charset="0"/>
              </a:rPr>
              <a:t>biệt</a:t>
            </a:r>
            <a:r>
              <a:rPr lang="fr-FR" sz="2800" dirty="0">
                <a:latin typeface="Arial" panose="020B0604020202020204" pitchFamily="34" charset="0"/>
                <a:cs typeface="Arial" panose="020B0604020202020204" pitchFamily="34" charset="0"/>
              </a:rPr>
              <a:t> </a:t>
            </a:r>
            <a:r>
              <a:rPr lang="fr-FR" sz="2800" dirty="0" err="1">
                <a:latin typeface="Arial" panose="020B0604020202020204" pitchFamily="34" charset="0"/>
                <a:cs typeface="Arial" panose="020B0604020202020204" pitchFamily="34" charset="0"/>
              </a:rPr>
              <a:t>quan</a:t>
            </a:r>
            <a:r>
              <a:rPr lang="fr-FR" sz="2800" dirty="0">
                <a:latin typeface="Arial" panose="020B0604020202020204" pitchFamily="34" charset="0"/>
                <a:cs typeface="Arial" panose="020B0604020202020204" pitchFamily="34" charset="0"/>
              </a:rPr>
              <a:t> </a:t>
            </a:r>
            <a:r>
              <a:rPr lang="fr-FR" sz="2800" dirty="0" err="1">
                <a:latin typeface="Arial" panose="020B0604020202020204" pitchFamily="34" charset="0"/>
                <a:cs typeface="Arial" panose="020B0604020202020204" pitchFamily="34" charset="0"/>
              </a:rPr>
              <a:t>trọng</a:t>
            </a:r>
            <a:r>
              <a:rPr lang="en-US" sz="2800" dirty="0">
                <a:latin typeface="Arial" panose="020B0604020202020204" pitchFamily="34" charset="0"/>
                <a:cs typeface="Arial" panose="020B0604020202020204" pitchFamily="34" charset="0"/>
              </a:rPr>
              <a:t>	 </a:t>
            </a:r>
          </a:p>
          <a:p>
            <a:pPr lvl="0" fontAlgn="base">
              <a:spcBef>
                <a:spcPct val="0"/>
              </a:spcBef>
              <a:spcAft>
                <a:spcPct val="0"/>
              </a:spcAft>
            </a:pPr>
            <a:r>
              <a:rPr lang="vi-VN" sz="2800" dirty="0">
                <a:latin typeface="Arial" panose="020B0604020202020204" pitchFamily="34" charset="0"/>
                <a:cs typeface="Arial" panose="020B0604020202020204" pitchFamily="34" charset="0"/>
              </a:rPr>
              <a:t>	</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D. </a:t>
            </a:r>
            <a:r>
              <a:rPr lang="en-US" sz="2800" dirty="0" err="1">
                <a:latin typeface="Arial" panose="020B0604020202020204" pitchFamily="34" charset="0"/>
                <a:cs typeface="Arial" panose="020B0604020202020204" pitchFamily="34" charset="0"/>
              </a:rPr>
              <a:t>Rất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trọng</a:t>
            </a:r>
            <a:endParaRPr kumimoji="0" lang="en-US" sz="2700" u="none" strike="noStrike" cap="none" normalizeH="0" baseline="0" dirty="0">
              <a:ln>
                <a:noFill/>
              </a:ln>
              <a:effectLst/>
              <a:latin typeface="Arial" panose="020B0604020202020204" pitchFamily="34" charset="0"/>
              <a:cs typeface="Arial" panose="020B0604020202020204" pitchFamily="34" charset="0"/>
            </a:endParaRPr>
          </a:p>
        </p:txBody>
      </p:sp>
      <p:sp>
        <p:nvSpPr>
          <p:cNvPr id="4" name="Oval 3"/>
          <p:cNvSpPr/>
          <p:nvPr/>
        </p:nvSpPr>
        <p:spPr>
          <a:xfrm>
            <a:off x="381363" y="2132587"/>
            <a:ext cx="681431" cy="584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A</a:t>
            </a:r>
          </a:p>
        </p:txBody>
      </p:sp>
      <p:pic>
        <p:nvPicPr>
          <p:cNvPr id="5" name="Picture 4" descr="question-mark.png"/>
          <p:cNvPicPr>
            <a:picLocks noChangeAspect="1"/>
          </p:cNvPicPr>
          <p:nvPr/>
        </p:nvPicPr>
        <p:blipFill>
          <a:blip r:embed="rId2" cstate="print"/>
          <a:stretch>
            <a:fillRect/>
          </a:stretch>
        </p:blipFill>
        <p:spPr>
          <a:xfrm>
            <a:off x="9358213" y="4015141"/>
            <a:ext cx="2975548" cy="2975548"/>
          </a:xfrm>
          <a:prstGeom prst="rect">
            <a:avLst/>
          </a:prstGeom>
        </p:spPr>
      </p:pic>
    </p:spTree>
    <p:extLst>
      <p:ext uri="{BB962C8B-B14F-4D97-AF65-F5344CB8AC3E}">
        <p14:creationId xmlns:p14="http://schemas.microsoft.com/office/powerpoint/2010/main" val="297109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ChangeArrowheads="1"/>
          </p:cNvSpPr>
          <p:nvPr/>
        </p:nvSpPr>
        <p:spPr bwMode="auto">
          <a:xfrm>
            <a:off x="552450" y="1371015"/>
            <a:ext cx="11049000" cy="3924151"/>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700" b="1" dirty="0">
                <a:solidFill>
                  <a:srgbClr val="C00000"/>
                </a:solidFill>
                <a:latin typeface="Arial" panose="020B0604020202020204" pitchFamily="34" charset="0"/>
                <a:ea typeface="Calibri" pitchFamily="34" charset="0"/>
                <a:cs typeface="Arial" panose="020B0604020202020204" pitchFamily="34" charset="0"/>
              </a:rPr>
              <a:t>2. </a:t>
            </a:r>
            <a:r>
              <a:rPr lang="vi-VN" sz="2700" b="1" dirty="0">
                <a:solidFill>
                  <a:srgbClr val="C00000"/>
                </a:solidFill>
                <a:latin typeface="Arial" panose="020B0604020202020204" pitchFamily="34" charset="0"/>
                <a:ea typeface="Calibri" pitchFamily="34" charset="0"/>
                <a:cs typeface="Arial" panose="020B0604020202020204" pitchFamily="34" charset="0"/>
              </a:rPr>
              <a:t>Chủ thể của khối đại đoàn kết toàn dân tộc theo Hồ Chí Minh là:</a:t>
            </a:r>
            <a:endParaRPr lang="en-US" sz="2700" b="1"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endParaRPr lang="en-US" sz="2700"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r>
              <a:rPr lang="en-US" sz="2800" spc="-80" dirty="0">
                <a:latin typeface="Arial" panose="020B0604020202020204" pitchFamily="34" charset="0"/>
                <a:cs typeface="Arial" panose="020B0604020202020204" pitchFamily="34" charset="0"/>
              </a:rPr>
              <a:t>A. </a:t>
            </a:r>
            <a:r>
              <a:rPr lang="vi-VN" sz="2800" spc="-80" dirty="0">
                <a:latin typeface="Arial" panose="020B0604020202020204" pitchFamily="34" charset="0"/>
                <a:cs typeface="Arial" panose="020B0604020202020204" pitchFamily="34" charset="0"/>
              </a:rPr>
              <a:t>Toàn thể nhân dân</a:t>
            </a:r>
            <a:endParaRPr lang="en-US" sz="2800" spc="-80" dirty="0">
              <a:latin typeface="Arial" panose="020B0604020202020204" pitchFamily="34" charset="0"/>
              <a:cs typeface="Arial" panose="020B0604020202020204" pitchFamily="34" charset="0"/>
            </a:endParaRPr>
          </a:p>
          <a:p>
            <a:pPr lvl="0" algn="just" fontAlgn="base">
              <a:spcBef>
                <a:spcPct val="0"/>
              </a:spcBef>
              <a:spcAft>
                <a:spcPct val="0"/>
              </a:spcAft>
            </a:pPr>
            <a:endParaRPr kumimoji="0" lang="en-US" sz="2800" u="none" strike="noStrike" cap="none" normalizeH="0" baseline="0" dirty="0">
              <a:ln>
                <a:noFill/>
              </a:ln>
              <a:effectLst/>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B. </a:t>
            </a:r>
            <a:r>
              <a:rPr lang="vi-VN" sz="2800" dirty="0">
                <a:latin typeface="Arial" panose="020B0604020202020204" pitchFamily="34" charset="0"/>
                <a:cs typeface="Arial" panose="020B0604020202020204" pitchFamily="34" charset="0"/>
              </a:rPr>
              <a:t>Là những người có tài, có đức, có sức</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endParaRPr lang="en-US" sz="2700" dirty="0">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C. </a:t>
            </a:r>
            <a:r>
              <a:rPr lang="fr-FR" sz="2800" dirty="0" err="1">
                <a:latin typeface="Arial" panose="020B0604020202020204" pitchFamily="34" charset="0"/>
                <a:cs typeface="Arial" panose="020B0604020202020204" pitchFamily="34" charset="0"/>
              </a:rPr>
              <a:t>Giai</a:t>
            </a:r>
            <a:r>
              <a:rPr lang="fr-FR" sz="2800" dirty="0">
                <a:latin typeface="Arial" panose="020B0604020202020204" pitchFamily="34" charset="0"/>
                <a:cs typeface="Arial" panose="020B0604020202020204" pitchFamily="34" charset="0"/>
              </a:rPr>
              <a:t> </a:t>
            </a:r>
            <a:r>
              <a:rPr lang="fr-FR" sz="2800" dirty="0" err="1">
                <a:latin typeface="Arial" panose="020B0604020202020204" pitchFamily="34" charset="0"/>
                <a:cs typeface="Arial" panose="020B0604020202020204" pitchFamily="34" charset="0"/>
              </a:rPr>
              <a:t>cấp</a:t>
            </a:r>
            <a:r>
              <a:rPr lang="fr-FR" sz="2800" dirty="0">
                <a:latin typeface="Arial" panose="020B0604020202020204" pitchFamily="34" charset="0"/>
                <a:cs typeface="Arial" panose="020B0604020202020204" pitchFamily="34" charset="0"/>
              </a:rPr>
              <a:t> </a:t>
            </a:r>
            <a:r>
              <a:rPr lang="fr-FR" sz="2800" dirty="0" err="1">
                <a:latin typeface="Arial" panose="020B0604020202020204" pitchFamily="34" charset="0"/>
                <a:cs typeface="Arial" panose="020B0604020202020204" pitchFamily="34" charset="0"/>
              </a:rPr>
              <a:t>công</a:t>
            </a:r>
            <a:r>
              <a:rPr lang="fr-FR" sz="2800" dirty="0">
                <a:latin typeface="Arial" panose="020B0604020202020204" pitchFamily="34" charset="0"/>
                <a:cs typeface="Arial" panose="020B0604020202020204" pitchFamily="34" charset="0"/>
              </a:rPr>
              <a:t> </a:t>
            </a:r>
            <a:r>
              <a:rPr lang="fr-FR" sz="2800" dirty="0" err="1">
                <a:latin typeface="Arial" panose="020B0604020202020204" pitchFamily="34" charset="0"/>
                <a:cs typeface="Arial" panose="020B0604020202020204" pitchFamily="34" charset="0"/>
              </a:rPr>
              <a:t>nhân</a:t>
            </a:r>
            <a:r>
              <a:rPr lang="en-US" sz="2800" dirty="0">
                <a:latin typeface="Arial" panose="020B0604020202020204" pitchFamily="34" charset="0"/>
                <a:cs typeface="Arial" panose="020B0604020202020204" pitchFamily="34" charset="0"/>
              </a:rPr>
              <a:t>	 </a:t>
            </a:r>
          </a:p>
          <a:p>
            <a:pPr lvl="0" fontAlgn="base">
              <a:spcBef>
                <a:spcPct val="0"/>
              </a:spcBef>
              <a:spcAft>
                <a:spcPct val="0"/>
              </a:spcAft>
            </a:pPr>
            <a:r>
              <a:rPr lang="vi-VN" sz="2800" dirty="0">
                <a:latin typeface="Arial" panose="020B0604020202020204" pitchFamily="34" charset="0"/>
                <a:cs typeface="Arial" panose="020B0604020202020204" pitchFamily="34" charset="0"/>
              </a:rPr>
              <a:t>	</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D.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liên</a:t>
            </a:r>
            <a:r>
              <a:rPr lang="en-US" sz="2800" dirty="0">
                <a:latin typeface="Arial" panose="020B0604020202020204" pitchFamily="34" charset="0"/>
                <a:cs typeface="Arial" panose="020B0604020202020204" pitchFamily="34" charset="0"/>
              </a:rPr>
              <a:t> minh </a:t>
            </a:r>
            <a:r>
              <a:rPr lang="en-US" sz="2800" dirty="0" err="1">
                <a:latin typeface="Arial" panose="020B0604020202020204" pitchFamily="34" charset="0"/>
                <a:cs typeface="Arial" panose="020B0604020202020204" pitchFamily="34" charset="0"/>
              </a:rPr>
              <a:t>công</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nông</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trí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thức</a:t>
            </a:r>
            <a:endParaRPr kumimoji="0" lang="en-US" sz="2700" u="none" strike="noStrike" cap="none" normalizeH="0" baseline="0" dirty="0">
              <a:ln>
                <a:noFill/>
              </a:ln>
              <a:effectLst/>
              <a:latin typeface="Arial" panose="020B0604020202020204" pitchFamily="34" charset="0"/>
              <a:cs typeface="Arial" panose="020B0604020202020204" pitchFamily="34" charset="0"/>
            </a:endParaRPr>
          </a:p>
        </p:txBody>
      </p:sp>
      <p:sp>
        <p:nvSpPr>
          <p:cNvPr id="4" name="Oval 3"/>
          <p:cNvSpPr/>
          <p:nvPr/>
        </p:nvSpPr>
        <p:spPr>
          <a:xfrm>
            <a:off x="279763" y="2104914"/>
            <a:ext cx="681431" cy="584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A</a:t>
            </a:r>
          </a:p>
        </p:txBody>
      </p:sp>
      <p:pic>
        <p:nvPicPr>
          <p:cNvPr id="5" name="Picture 4" descr="question-mark.png"/>
          <p:cNvPicPr>
            <a:picLocks noChangeAspect="1"/>
          </p:cNvPicPr>
          <p:nvPr/>
        </p:nvPicPr>
        <p:blipFill>
          <a:blip r:embed="rId2" cstate="print"/>
          <a:stretch>
            <a:fillRect/>
          </a:stretch>
        </p:blipFill>
        <p:spPr>
          <a:xfrm>
            <a:off x="9358213" y="4015141"/>
            <a:ext cx="2975548" cy="2975548"/>
          </a:xfrm>
          <a:prstGeom prst="rect">
            <a:avLst/>
          </a:prstGeom>
        </p:spPr>
      </p:pic>
    </p:spTree>
    <p:extLst>
      <p:ext uri="{BB962C8B-B14F-4D97-AF65-F5344CB8AC3E}">
        <p14:creationId xmlns:p14="http://schemas.microsoft.com/office/powerpoint/2010/main" val="278632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ChangeArrowheads="1"/>
          </p:cNvSpPr>
          <p:nvPr/>
        </p:nvSpPr>
        <p:spPr bwMode="auto">
          <a:xfrm>
            <a:off x="552450" y="1163266"/>
            <a:ext cx="11049000" cy="4339650"/>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700" b="1" dirty="0">
                <a:solidFill>
                  <a:srgbClr val="C00000"/>
                </a:solidFill>
                <a:latin typeface="Arial" panose="020B0604020202020204" pitchFamily="34" charset="0"/>
                <a:ea typeface="Calibri" pitchFamily="34" charset="0"/>
                <a:cs typeface="Arial" panose="020B0604020202020204" pitchFamily="34" charset="0"/>
              </a:rPr>
              <a:t>3. </a:t>
            </a:r>
            <a:r>
              <a:rPr lang="vi-VN" sz="2700" b="1" dirty="0">
                <a:solidFill>
                  <a:srgbClr val="C00000"/>
                </a:solidFill>
                <a:latin typeface="Arial" panose="020B0604020202020204" pitchFamily="34" charset="0"/>
                <a:ea typeface="Calibri" pitchFamily="34" charset="0"/>
                <a:cs typeface="Arial" panose="020B0604020202020204" pitchFamily="34" charset="0"/>
              </a:rPr>
              <a:t>Theo Hồ Chí Minh</a:t>
            </a:r>
            <a:r>
              <a:rPr lang="en-US" sz="2700" b="1" dirty="0">
                <a:solidFill>
                  <a:srgbClr val="C00000"/>
                </a:solidFill>
                <a:latin typeface="Arial" panose="020B0604020202020204" pitchFamily="34" charset="0"/>
                <a:ea typeface="Calibri" pitchFamily="34" charset="0"/>
                <a:cs typeface="Arial" panose="020B0604020202020204" pitchFamily="34" charset="0"/>
              </a:rPr>
              <a:t>,</a:t>
            </a:r>
            <a:r>
              <a:rPr lang="vi-VN" sz="2700" b="1" dirty="0">
                <a:solidFill>
                  <a:srgbClr val="C00000"/>
                </a:solidFill>
                <a:latin typeface="Arial" panose="020B0604020202020204" pitchFamily="34" charset="0"/>
                <a:ea typeface="Calibri" pitchFamily="34" charset="0"/>
                <a:cs typeface="Arial" panose="020B0604020202020204" pitchFamily="34" charset="0"/>
              </a:rPr>
              <a:t> nền tảng của khối đại đoàn kết toàn dân tộc là:</a:t>
            </a:r>
            <a:endParaRPr lang="en-US" sz="2700" b="1"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endParaRPr lang="en-US" sz="2700"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r>
              <a:rPr lang="en-US" sz="2800" spc="-80" dirty="0">
                <a:latin typeface="Arial" panose="020B0604020202020204" pitchFamily="34" charset="0"/>
                <a:cs typeface="Arial" panose="020B0604020202020204" pitchFamily="34" charset="0"/>
              </a:rPr>
              <a:t>A. </a:t>
            </a:r>
            <a:r>
              <a:rPr lang="vi-VN" sz="2800" spc="-80" dirty="0">
                <a:latin typeface="Arial" panose="020B0604020202020204" pitchFamily="34" charset="0"/>
                <a:cs typeface="Arial" panose="020B0604020202020204" pitchFamily="34" charset="0"/>
              </a:rPr>
              <a:t>Công nhân</a:t>
            </a:r>
            <a:endParaRPr lang="en-US" sz="2800" spc="-80" dirty="0">
              <a:latin typeface="Arial" panose="020B0604020202020204" pitchFamily="34" charset="0"/>
              <a:cs typeface="Arial" panose="020B0604020202020204" pitchFamily="34" charset="0"/>
            </a:endParaRPr>
          </a:p>
          <a:p>
            <a:pPr lvl="0" algn="just" fontAlgn="base">
              <a:spcBef>
                <a:spcPct val="0"/>
              </a:spcBef>
              <a:spcAft>
                <a:spcPct val="0"/>
              </a:spcAft>
            </a:pPr>
            <a:endParaRPr kumimoji="0" lang="en-US" sz="2800" u="none" strike="noStrike" cap="none" normalizeH="0" baseline="0" dirty="0">
              <a:ln>
                <a:noFill/>
              </a:ln>
              <a:effectLst/>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B. </a:t>
            </a:r>
            <a:r>
              <a:rPr lang="vi-VN" sz="2800" dirty="0">
                <a:latin typeface="Arial" panose="020B0604020202020204" pitchFamily="34" charset="0"/>
                <a:cs typeface="Arial" panose="020B0604020202020204" pitchFamily="34" charset="0"/>
              </a:rPr>
              <a:t>Nông dân</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endParaRPr lang="en-US" sz="2700" dirty="0">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C. </a:t>
            </a:r>
            <a:r>
              <a:rPr lang="fr-FR" sz="2800" dirty="0" err="1">
                <a:latin typeface="Arial" panose="020B0604020202020204" pitchFamily="34" charset="0"/>
                <a:cs typeface="Arial" panose="020B0604020202020204" pitchFamily="34" charset="0"/>
              </a:rPr>
              <a:t>Trí</a:t>
            </a:r>
            <a:r>
              <a:rPr lang="fr-FR" sz="2800" dirty="0">
                <a:latin typeface="Arial" panose="020B0604020202020204" pitchFamily="34" charset="0"/>
                <a:cs typeface="Arial" panose="020B0604020202020204" pitchFamily="34" charset="0"/>
              </a:rPr>
              <a:t> </a:t>
            </a:r>
            <a:r>
              <a:rPr lang="fr-FR" sz="2800" dirty="0" err="1">
                <a:latin typeface="Arial" panose="020B0604020202020204" pitchFamily="34" charset="0"/>
                <a:cs typeface="Arial" panose="020B0604020202020204" pitchFamily="34" charset="0"/>
              </a:rPr>
              <a:t>thức</a:t>
            </a:r>
            <a:r>
              <a:rPr lang="en-US" sz="2800" dirty="0">
                <a:latin typeface="Arial" panose="020B0604020202020204" pitchFamily="34" charset="0"/>
                <a:cs typeface="Arial" panose="020B0604020202020204" pitchFamily="34" charset="0"/>
              </a:rPr>
              <a:t>	 </a:t>
            </a:r>
          </a:p>
          <a:p>
            <a:pPr lvl="0" fontAlgn="base">
              <a:spcBef>
                <a:spcPct val="0"/>
              </a:spcBef>
              <a:spcAft>
                <a:spcPct val="0"/>
              </a:spcAft>
            </a:pPr>
            <a:r>
              <a:rPr lang="vi-VN" sz="2800" dirty="0">
                <a:latin typeface="Arial" panose="020B0604020202020204" pitchFamily="34" charset="0"/>
                <a:cs typeface="Arial" panose="020B0604020202020204" pitchFamily="34" charset="0"/>
              </a:rPr>
              <a:t>	</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D. </a:t>
            </a:r>
            <a:r>
              <a:rPr lang="en-US" sz="2800" dirty="0" err="1">
                <a:latin typeface="Arial" panose="020B0604020202020204" pitchFamily="34" charset="0"/>
                <a:cs typeface="Arial" panose="020B0604020202020204" pitchFamily="34" charset="0"/>
              </a:rPr>
              <a:t>Liên</a:t>
            </a:r>
            <a:r>
              <a:rPr lang="en-US" sz="2800" dirty="0">
                <a:latin typeface="Arial" panose="020B0604020202020204" pitchFamily="34" charset="0"/>
                <a:cs typeface="Arial" panose="020B0604020202020204" pitchFamily="34" charset="0"/>
              </a:rPr>
              <a:t> minh </a:t>
            </a:r>
            <a:r>
              <a:rPr lang="en-US" sz="2800" dirty="0" err="1">
                <a:latin typeface="Arial" panose="020B0604020202020204" pitchFamily="34" charset="0"/>
                <a:cs typeface="Arial" panose="020B0604020202020204" pitchFamily="34" charset="0"/>
              </a:rPr>
              <a:t>công</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nông</a:t>
            </a:r>
            <a:r>
              <a:rPr lang="en-US" sz="2800" dirty="0">
                <a:latin typeface="Arial" panose="020B0604020202020204" pitchFamily="34" charset="0"/>
                <a:cs typeface="Arial" panose="020B0604020202020204" pitchFamily="34" charset="0"/>
              </a:rPr>
              <a:t> - </a:t>
            </a:r>
            <a:r>
              <a:rPr lang="en-US" sz="2800" dirty="0" err="1">
                <a:latin typeface="Arial" panose="020B0604020202020204" pitchFamily="34" charset="0"/>
                <a:cs typeface="Arial" panose="020B0604020202020204" pitchFamily="34" charset="0"/>
              </a:rPr>
              <a:t>trí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thức</a:t>
            </a:r>
            <a:endParaRPr kumimoji="0" lang="en-US" sz="2700" u="none" strike="noStrike" cap="none" normalizeH="0" baseline="0" dirty="0">
              <a:ln>
                <a:noFill/>
              </a:ln>
              <a:effectLst/>
              <a:latin typeface="Arial" panose="020B0604020202020204" pitchFamily="34" charset="0"/>
              <a:cs typeface="Arial" panose="020B0604020202020204" pitchFamily="34" charset="0"/>
            </a:endParaRPr>
          </a:p>
        </p:txBody>
      </p:sp>
      <p:sp>
        <p:nvSpPr>
          <p:cNvPr id="4" name="Oval 3"/>
          <p:cNvSpPr/>
          <p:nvPr/>
        </p:nvSpPr>
        <p:spPr>
          <a:xfrm>
            <a:off x="361736" y="4918298"/>
            <a:ext cx="681431" cy="584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D</a:t>
            </a:r>
          </a:p>
        </p:txBody>
      </p:sp>
      <p:pic>
        <p:nvPicPr>
          <p:cNvPr id="5" name="Picture 4" descr="question-mark.png"/>
          <p:cNvPicPr>
            <a:picLocks noChangeAspect="1"/>
          </p:cNvPicPr>
          <p:nvPr/>
        </p:nvPicPr>
        <p:blipFill>
          <a:blip r:embed="rId2" cstate="print"/>
          <a:stretch>
            <a:fillRect/>
          </a:stretch>
        </p:blipFill>
        <p:spPr>
          <a:xfrm>
            <a:off x="9358213" y="4015141"/>
            <a:ext cx="2975548" cy="2975548"/>
          </a:xfrm>
          <a:prstGeom prst="rect">
            <a:avLst/>
          </a:prstGeom>
        </p:spPr>
      </p:pic>
    </p:spTree>
    <p:extLst>
      <p:ext uri="{BB962C8B-B14F-4D97-AF65-F5344CB8AC3E}">
        <p14:creationId xmlns:p14="http://schemas.microsoft.com/office/powerpoint/2010/main" val="8767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ChangeArrowheads="1"/>
          </p:cNvSpPr>
          <p:nvPr/>
        </p:nvSpPr>
        <p:spPr bwMode="auto">
          <a:xfrm>
            <a:off x="552450" y="955517"/>
            <a:ext cx="11049000" cy="475514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700" b="1" dirty="0">
                <a:solidFill>
                  <a:srgbClr val="C00000"/>
                </a:solidFill>
                <a:latin typeface="Arial" panose="020B0604020202020204" pitchFamily="34" charset="0"/>
                <a:ea typeface="Calibri" pitchFamily="34" charset="0"/>
                <a:cs typeface="Arial" panose="020B0604020202020204" pitchFamily="34" charset="0"/>
              </a:rPr>
              <a:t>4. </a:t>
            </a:r>
            <a:r>
              <a:rPr lang="vi-VN" sz="2700" b="1" dirty="0">
                <a:solidFill>
                  <a:srgbClr val="C00000"/>
                </a:solidFill>
                <a:latin typeface="Arial" panose="020B0604020202020204" pitchFamily="34" charset="0"/>
                <a:ea typeface="Calibri" pitchFamily="34" charset="0"/>
                <a:cs typeface="Arial" panose="020B0604020202020204" pitchFamily="34" charset="0"/>
              </a:rPr>
              <a:t>Để nói về lòng khoan dung, độ lượng nhằm tập hợp lực lượng xây dựng khối đại đoàn kết dân tộc, Hồ Chí Minh đã sử dụng hình ảnh nào? </a:t>
            </a:r>
            <a:endParaRPr lang="en-US" sz="2700" b="1"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endParaRPr lang="en-US" sz="2700" dirty="0">
              <a:solidFill>
                <a:srgbClr val="C00000"/>
              </a:solidFill>
              <a:latin typeface="Arial" panose="020B0604020202020204" pitchFamily="34" charset="0"/>
              <a:ea typeface="Calibri" pitchFamily="34" charset="0"/>
              <a:cs typeface="Arial" panose="020B0604020202020204" pitchFamily="34" charset="0"/>
            </a:endParaRPr>
          </a:p>
          <a:p>
            <a:pPr marL="514350" lvl="0" indent="-514350" algn="just" fontAlgn="base">
              <a:spcBef>
                <a:spcPct val="0"/>
              </a:spcBef>
              <a:spcAft>
                <a:spcPct val="0"/>
              </a:spcAft>
              <a:buAutoNum type="alphaUcPeriod"/>
            </a:pPr>
            <a:r>
              <a:rPr lang="vi-VN" sz="2800" spc="-80" dirty="0">
                <a:latin typeface="Arial" panose="020B0604020202020204" pitchFamily="34" charset="0"/>
                <a:cs typeface="Arial" panose="020B0604020202020204" pitchFamily="34" charset="0"/>
              </a:rPr>
              <a:t>Gốc </a:t>
            </a:r>
            <a:r>
              <a:rPr lang="vi-VN" sz="2800" spc="-80" dirty="0" err="1">
                <a:latin typeface="Arial" panose="020B0604020202020204" pitchFamily="34" charset="0"/>
                <a:cs typeface="Arial" panose="020B0604020202020204" pitchFamily="34" charset="0"/>
              </a:rPr>
              <a:t>của</a:t>
            </a:r>
            <a:r>
              <a:rPr lang="vi-VN" sz="2800" spc="-80" dirty="0">
                <a:latin typeface="Arial" panose="020B0604020202020204" pitchFamily="34" charset="0"/>
                <a:cs typeface="Arial" panose="020B0604020202020204" pitchFamily="34" charset="0"/>
              </a:rPr>
              <a:t> cây, </a:t>
            </a:r>
            <a:r>
              <a:rPr lang="vi-VN" sz="2800" spc="-80" dirty="0" err="1">
                <a:latin typeface="Arial" panose="020B0604020202020204" pitchFamily="34" charset="0"/>
                <a:cs typeface="Arial" panose="020B0604020202020204" pitchFamily="34" charset="0"/>
              </a:rPr>
              <a:t>nguồn</a:t>
            </a:r>
            <a:r>
              <a:rPr lang="vi-VN" sz="2800" spc="-80" dirty="0">
                <a:latin typeface="Arial" panose="020B0604020202020204" pitchFamily="34" charset="0"/>
                <a:cs typeface="Arial" panose="020B0604020202020204" pitchFamily="34" charset="0"/>
              </a:rPr>
              <a:t> </a:t>
            </a:r>
            <a:r>
              <a:rPr lang="vi-VN" sz="2800" spc="-80" dirty="0" err="1">
                <a:latin typeface="Arial" panose="020B0604020202020204" pitchFamily="34" charset="0"/>
                <a:cs typeface="Arial" panose="020B0604020202020204" pitchFamily="34" charset="0"/>
              </a:rPr>
              <a:t>của</a:t>
            </a:r>
            <a:r>
              <a:rPr lang="vi-VN" sz="2800" spc="-80" dirty="0">
                <a:latin typeface="Arial" panose="020B0604020202020204" pitchFamily="34" charset="0"/>
                <a:cs typeface="Arial" panose="020B0604020202020204" pitchFamily="34" charset="0"/>
              </a:rPr>
              <a:t> sông</a:t>
            </a:r>
          </a:p>
          <a:p>
            <a:pPr lvl="0" algn="just" fontAlgn="base">
              <a:spcBef>
                <a:spcPct val="0"/>
              </a:spcBef>
              <a:spcAft>
                <a:spcPct val="0"/>
              </a:spcAft>
            </a:pPr>
            <a:endParaRPr kumimoji="0" lang="en-US" sz="2800" u="none" strike="noStrike" cap="none" normalizeH="0" baseline="0" dirty="0">
              <a:ln>
                <a:noFill/>
              </a:ln>
              <a:effectLst/>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B. </a:t>
            </a:r>
            <a:r>
              <a:rPr lang="vi-VN" sz="2800" dirty="0">
                <a:latin typeface="Arial" panose="020B0604020202020204" pitchFamily="34" charset="0"/>
                <a:cs typeface="Arial" panose="020B0604020202020204" pitchFamily="34" charset="0"/>
              </a:rPr>
              <a:t>Hình ảnh sợi chỉ</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endParaRPr lang="en-US" sz="2700" dirty="0">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C. </a:t>
            </a:r>
            <a:r>
              <a:rPr lang="vi-VN" sz="2800" dirty="0">
                <a:latin typeface="Arial" panose="020B0604020202020204" pitchFamily="34" charset="0"/>
                <a:cs typeface="Arial" panose="020B0604020202020204" pitchFamily="34" charset="0"/>
              </a:rPr>
              <a:t>Hình tượng năm ngón tay</a:t>
            </a:r>
            <a:r>
              <a:rPr lang="en-US" sz="2800" dirty="0">
                <a:latin typeface="Arial" panose="020B0604020202020204" pitchFamily="34" charset="0"/>
                <a:cs typeface="Arial" panose="020B0604020202020204" pitchFamily="34" charset="0"/>
              </a:rPr>
              <a:t> </a:t>
            </a:r>
          </a:p>
          <a:p>
            <a:pPr lvl="0" fontAlgn="base">
              <a:spcBef>
                <a:spcPct val="0"/>
              </a:spcBef>
              <a:spcAft>
                <a:spcPct val="0"/>
              </a:spcAft>
            </a:pPr>
            <a:r>
              <a:rPr lang="vi-VN" sz="2800" dirty="0">
                <a:latin typeface="Arial" panose="020B0604020202020204" pitchFamily="34" charset="0"/>
                <a:cs typeface="Arial" panose="020B0604020202020204" pitchFamily="34" charset="0"/>
              </a:rPr>
              <a:t>	</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D. </a:t>
            </a:r>
            <a:r>
              <a:rPr lang="en-US" sz="2800" dirty="0" err="1">
                <a:latin typeface="Arial" panose="020B0604020202020204" pitchFamily="34" charset="0"/>
                <a:cs typeface="Arial" panose="020B0604020202020204" pitchFamily="34" charset="0"/>
              </a:rPr>
              <a:t>Cả</a:t>
            </a:r>
            <a:r>
              <a:rPr lang="en-US" sz="2800" dirty="0">
                <a:latin typeface="Arial" panose="020B0604020202020204" pitchFamily="34" charset="0"/>
                <a:cs typeface="Arial" panose="020B0604020202020204" pitchFamily="34" charset="0"/>
              </a:rPr>
              <a:t> 3 ý </a:t>
            </a:r>
            <a:r>
              <a:rPr lang="en-US" sz="2800" dirty="0" err="1">
                <a:latin typeface="Arial" panose="020B0604020202020204" pitchFamily="34" charset="0"/>
                <a:cs typeface="Arial" panose="020B0604020202020204" pitchFamily="34" charset="0"/>
              </a:rPr>
              <a:t>trên</a:t>
            </a:r>
            <a:endParaRPr kumimoji="0" lang="en-US" sz="2700" u="none" strike="noStrike" cap="none" normalizeH="0" baseline="0" dirty="0">
              <a:ln>
                <a:noFill/>
              </a:ln>
              <a:effectLst/>
              <a:latin typeface="Arial" panose="020B0604020202020204" pitchFamily="34" charset="0"/>
              <a:cs typeface="Arial" panose="020B0604020202020204" pitchFamily="34" charset="0"/>
            </a:endParaRPr>
          </a:p>
        </p:txBody>
      </p:sp>
      <p:sp>
        <p:nvSpPr>
          <p:cNvPr id="4" name="Oval 3"/>
          <p:cNvSpPr/>
          <p:nvPr/>
        </p:nvSpPr>
        <p:spPr>
          <a:xfrm>
            <a:off x="357365" y="4125441"/>
            <a:ext cx="681431" cy="584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a:t>
            </a:r>
          </a:p>
        </p:txBody>
      </p:sp>
      <p:pic>
        <p:nvPicPr>
          <p:cNvPr id="5" name="Picture 4" descr="question-mark.png"/>
          <p:cNvPicPr>
            <a:picLocks noChangeAspect="1"/>
          </p:cNvPicPr>
          <p:nvPr/>
        </p:nvPicPr>
        <p:blipFill>
          <a:blip r:embed="rId2" cstate="print"/>
          <a:stretch>
            <a:fillRect/>
          </a:stretch>
        </p:blipFill>
        <p:spPr>
          <a:xfrm>
            <a:off x="9358213" y="4015141"/>
            <a:ext cx="2975548" cy="2975548"/>
          </a:xfrm>
          <a:prstGeom prst="rect">
            <a:avLst/>
          </a:prstGeom>
        </p:spPr>
      </p:pic>
    </p:spTree>
    <p:extLst>
      <p:ext uri="{BB962C8B-B14F-4D97-AF65-F5344CB8AC3E}">
        <p14:creationId xmlns:p14="http://schemas.microsoft.com/office/powerpoint/2010/main" val="187582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ChangeArrowheads="1"/>
          </p:cNvSpPr>
          <p:nvPr/>
        </p:nvSpPr>
        <p:spPr bwMode="auto">
          <a:xfrm>
            <a:off x="552450" y="940128"/>
            <a:ext cx="11049000" cy="4785926"/>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700" b="1" dirty="0">
                <a:solidFill>
                  <a:srgbClr val="C00000"/>
                </a:solidFill>
                <a:latin typeface="Arial" panose="020B0604020202020204" pitchFamily="34" charset="0"/>
                <a:ea typeface="Calibri" pitchFamily="34" charset="0"/>
                <a:cs typeface="Arial" panose="020B0604020202020204" pitchFamily="34" charset="0"/>
              </a:rPr>
              <a:t>5. Theo </a:t>
            </a:r>
            <a:r>
              <a:rPr lang="en-US" sz="2700" b="1" dirty="0" err="1">
                <a:solidFill>
                  <a:srgbClr val="C00000"/>
                </a:solidFill>
                <a:latin typeface="Arial" panose="020B0604020202020204" pitchFamily="34" charset="0"/>
                <a:ea typeface="Calibri" pitchFamily="34" charset="0"/>
                <a:cs typeface="Arial" panose="020B0604020202020204" pitchFamily="34" charset="0"/>
              </a:rPr>
              <a:t>Hồ</a:t>
            </a:r>
            <a:r>
              <a:rPr lang="en-US" sz="2700" b="1" dirty="0">
                <a:solidFill>
                  <a:srgbClr val="C00000"/>
                </a:solidFill>
                <a:latin typeface="Arial" panose="020B0604020202020204" pitchFamily="34" charset="0"/>
                <a:ea typeface="Calibri" pitchFamily="34" charset="0"/>
                <a:cs typeface="Arial" panose="020B0604020202020204" pitchFamily="34" charset="0"/>
              </a:rPr>
              <a:t> </a:t>
            </a:r>
            <a:r>
              <a:rPr lang="en-US" sz="2700" b="1" dirty="0" err="1">
                <a:solidFill>
                  <a:srgbClr val="C00000"/>
                </a:solidFill>
                <a:latin typeface="Arial" panose="020B0604020202020204" pitchFamily="34" charset="0"/>
                <a:ea typeface="Calibri" pitchFamily="34" charset="0"/>
                <a:cs typeface="Arial" panose="020B0604020202020204" pitchFamily="34" charset="0"/>
              </a:rPr>
              <a:t>Chí</a:t>
            </a:r>
            <a:r>
              <a:rPr lang="en-US" sz="2700" b="1" dirty="0">
                <a:solidFill>
                  <a:srgbClr val="C00000"/>
                </a:solidFill>
                <a:latin typeface="Arial" panose="020B0604020202020204" pitchFamily="34" charset="0"/>
                <a:ea typeface="Calibri" pitchFamily="34" charset="0"/>
                <a:cs typeface="Arial" panose="020B0604020202020204" pitchFamily="34" charset="0"/>
              </a:rPr>
              <a:t> Minh, </a:t>
            </a:r>
            <a:r>
              <a:rPr lang="en-US" sz="2700" b="1" dirty="0" err="1">
                <a:solidFill>
                  <a:srgbClr val="C00000"/>
                </a:solidFill>
                <a:latin typeface="Arial" panose="020B0604020202020204" pitchFamily="34" charset="0"/>
                <a:ea typeface="Calibri" pitchFamily="34" charset="0"/>
                <a:cs typeface="Arial" panose="020B0604020202020204" pitchFamily="34" charset="0"/>
              </a:rPr>
              <a:t>thực</a:t>
            </a:r>
            <a:r>
              <a:rPr lang="en-US" sz="2700" b="1" dirty="0">
                <a:solidFill>
                  <a:srgbClr val="C00000"/>
                </a:solidFill>
                <a:latin typeface="Arial" panose="020B0604020202020204" pitchFamily="34" charset="0"/>
                <a:ea typeface="Calibri" pitchFamily="34" charset="0"/>
                <a:cs typeface="Arial" panose="020B0604020202020204" pitchFamily="34" charset="0"/>
              </a:rPr>
              <a:t> </a:t>
            </a:r>
            <a:r>
              <a:rPr lang="en-US" sz="2700" b="1" dirty="0" err="1">
                <a:solidFill>
                  <a:srgbClr val="C00000"/>
                </a:solidFill>
                <a:latin typeface="Arial" panose="020B0604020202020204" pitchFamily="34" charset="0"/>
                <a:ea typeface="Calibri" pitchFamily="34" charset="0"/>
                <a:cs typeface="Arial" panose="020B0604020202020204" pitchFamily="34" charset="0"/>
              </a:rPr>
              <a:t>hiện</a:t>
            </a:r>
            <a:r>
              <a:rPr lang="en-US" sz="2700" b="1" dirty="0">
                <a:solidFill>
                  <a:srgbClr val="C00000"/>
                </a:solidFill>
                <a:latin typeface="Arial" panose="020B0604020202020204" pitchFamily="34" charset="0"/>
                <a:ea typeface="Calibri" pitchFamily="34" charset="0"/>
                <a:cs typeface="Arial" panose="020B0604020202020204" pitchFamily="34" charset="0"/>
              </a:rPr>
              <a:t> </a:t>
            </a:r>
            <a:r>
              <a:rPr lang="en-US" sz="2700" b="1" dirty="0" err="1">
                <a:solidFill>
                  <a:srgbClr val="C00000"/>
                </a:solidFill>
                <a:latin typeface="Arial" panose="020B0604020202020204" pitchFamily="34" charset="0"/>
                <a:ea typeface="Calibri" pitchFamily="34" charset="0"/>
                <a:cs typeface="Arial" panose="020B0604020202020204" pitchFamily="34" charset="0"/>
              </a:rPr>
              <a:t>đoàn</a:t>
            </a:r>
            <a:r>
              <a:rPr lang="en-US" sz="2700" b="1" dirty="0">
                <a:solidFill>
                  <a:srgbClr val="C00000"/>
                </a:solidFill>
                <a:latin typeface="Arial" panose="020B0604020202020204" pitchFamily="34" charset="0"/>
                <a:ea typeface="Calibri" pitchFamily="34" charset="0"/>
                <a:cs typeface="Arial" panose="020B0604020202020204" pitchFamily="34" charset="0"/>
              </a:rPr>
              <a:t> </a:t>
            </a:r>
            <a:r>
              <a:rPr lang="en-US" sz="2700" b="1" dirty="0" err="1">
                <a:solidFill>
                  <a:srgbClr val="C00000"/>
                </a:solidFill>
                <a:latin typeface="Arial" panose="020B0604020202020204" pitchFamily="34" charset="0"/>
                <a:ea typeface="Calibri" pitchFamily="34" charset="0"/>
                <a:cs typeface="Arial" panose="020B0604020202020204" pitchFamily="34" charset="0"/>
              </a:rPr>
              <a:t>kết</a:t>
            </a:r>
            <a:r>
              <a:rPr lang="en-US" sz="2700" b="1" dirty="0">
                <a:solidFill>
                  <a:srgbClr val="C00000"/>
                </a:solidFill>
                <a:latin typeface="Arial" panose="020B0604020202020204" pitchFamily="34" charset="0"/>
                <a:ea typeface="Calibri" pitchFamily="34" charset="0"/>
                <a:cs typeface="Arial" panose="020B0604020202020204" pitchFamily="34" charset="0"/>
              </a:rPr>
              <a:t> </a:t>
            </a:r>
            <a:r>
              <a:rPr lang="en-US" sz="2700" b="1" dirty="0" err="1">
                <a:solidFill>
                  <a:srgbClr val="C00000"/>
                </a:solidFill>
                <a:latin typeface="Arial" panose="020B0604020202020204" pitchFamily="34" charset="0"/>
                <a:ea typeface="Calibri" pitchFamily="34" charset="0"/>
                <a:cs typeface="Arial" panose="020B0604020202020204" pitchFamily="34" charset="0"/>
              </a:rPr>
              <a:t>quốc</a:t>
            </a:r>
            <a:r>
              <a:rPr lang="en-US" sz="2700" b="1" dirty="0">
                <a:solidFill>
                  <a:srgbClr val="C00000"/>
                </a:solidFill>
                <a:latin typeface="Arial" panose="020B0604020202020204" pitchFamily="34" charset="0"/>
                <a:ea typeface="Calibri" pitchFamily="34" charset="0"/>
                <a:cs typeface="Arial" panose="020B0604020202020204" pitchFamily="34" charset="0"/>
              </a:rPr>
              <a:t> </a:t>
            </a:r>
            <a:r>
              <a:rPr lang="en-US" sz="2700" b="1" dirty="0" err="1">
                <a:solidFill>
                  <a:srgbClr val="C00000"/>
                </a:solidFill>
                <a:latin typeface="Arial" panose="020B0604020202020204" pitchFamily="34" charset="0"/>
                <a:ea typeface="Calibri" pitchFamily="34" charset="0"/>
                <a:cs typeface="Arial" panose="020B0604020202020204" pitchFamily="34" charset="0"/>
              </a:rPr>
              <a:t>tế</a:t>
            </a:r>
            <a:r>
              <a:rPr lang="en-US" sz="2700" b="1" dirty="0">
                <a:solidFill>
                  <a:srgbClr val="C00000"/>
                </a:solidFill>
                <a:latin typeface="Arial" panose="020B0604020202020204" pitchFamily="34" charset="0"/>
                <a:ea typeface="Calibri" pitchFamily="34" charset="0"/>
                <a:cs typeface="Arial" panose="020B0604020202020204" pitchFamily="34" charset="0"/>
              </a:rPr>
              <a:t> </a:t>
            </a:r>
            <a:r>
              <a:rPr lang="en-US" sz="2700" b="1" dirty="0" err="1">
                <a:solidFill>
                  <a:srgbClr val="C00000"/>
                </a:solidFill>
                <a:latin typeface="Arial" panose="020B0604020202020204" pitchFamily="34" charset="0"/>
                <a:ea typeface="Calibri" pitchFamily="34" charset="0"/>
                <a:cs typeface="Arial" panose="020B0604020202020204" pitchFamily="34" charset="0"/>
              </a:rPr>
              <a:t>nhằm</a:t>
            </a:r>
            <a:r>
              <a:rPr lang="en-US" sz="2700" b="1" dirty="0">
                <a:solidFill>
                  <a:srgbClr val="C00000"/>
                </a:solidFill>
                <a:latin typeface="Arial" panose="020B0604020202020204" pitchFamily="34" charset="0"/>
                <a:ea typeface="Calibri" pitchFamily="34" charset="0"/>
                <a:cs typeface="Arial" panose="020B0604020202020204" pitchFamily="34" charset="0"/>
              </a:rPr>
              <a:t>:</a:t>
            </a:r>
          </a:p>
          <a:p>
            <a:pPr lvl="0" algn="just" fontAlgn="base">
              <a:spcBef>
                <a:spcPct val="0"/>
              </a:spcBef>
              <a:spcAft>
                <a:spcPct val="0"/>
              </a:spcAft>
            </a:pPr>
            <a:endParaRPr lang="en-US" sz="2700"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r>
              <a:rPr lang="en-US" sz="2800" spc="-80" dirty="0">
                <a:latin typeface="Arial" panose="020B0604020202020204" pitchFamily="34" charset="0"/>
                <a:cs typeface="Arial" panose="020B0604020202020204" pitchFamily="34" charset="0"/>
              </a:rPr>
              <a:t>A. </a:t>
            </a:r>
            <a:r>
              <a:rPr lang="vi-VN" sz="2800" spc="-80" dirty="0">
                <a:latin typeface="Arial" panose="020B0604020202020204" pitchFamily="34" charset="0"/>
                <a:cs typeface="Arial" panose="020B0604020202020204" pitchFamily="34" charset="0"/>
              </a:rPr>
              <a:t>Kết hợp sức mạnh dân tộc với sức mạnh thời đại, tạo sức mạnh tổng hợp cho cách mạng</a:t>
            </a:r>
            <a:endParaRPr lang="en-US" sz="2800" spc="-80" dirty="0">
              <a:latin typeface="Arial" panose="020B0604020202020204" pitchFamily="34" charset="0"/>
              <a:cs typeface="Arial" panose="020B0604020202020204" pitchFamily="34" charset="0"/>
            </a:endParaRPr>
          </a:p>
          <a:p>
            <a:pPr lvl="0" algn="just" fontAlgn="base">
              <a:spcBef>
                <a:spcPct val="0"/>
              </a:spcBef>
              <a:spcAft>
                <a:spcPct val="0"/>
              </a:spcAft>
            </a:pPr>
            <a:endParaRPr kumimoji="0" lang="en-US" sz="2800" u="none" strike="noStrike" cap="none" normalizeH="0" baseline="0" dirty="0">
              <a:ln>
                <a:noFill/>
              </a:ln>
              <a:effectLst/>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B. </a:t>
            </a:r>
            <a:r>
              <a:rPr lang="vi-VN" sz="2800" dirty="0">
                <a:latin typeface="Arial" panose="020B0604020202020204" pitchFamily="34" charset="0"/>
                <a:cs typeface="Arial" panose="020B0604020202020204" pitchFamily="34" charset="0"/>
              </a:rPr>
              <a:t>Góp phần cùng nhân dân thế giới thực hiện thắng lợi các mục tiêu cách mạng thời đại</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endParaRPr lang="en-US" sz="2700" dirty="0">
              <a:latin typeface="Arial" panose="020B0604020202020204" pitchFamily="34" charset="0"/>
              <a:ea typeface="Calibri" pitchFamily="34" charset="0"/>
              <a:cs typeface="Arial" panose="020B0604020202020204" pitchFamily="34" charset="0"/>
            </a:endParaRPr>
          </a:p>
          <a:p>
            <a:pPr lvl="0"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C. </a:t>
            </a:r>
            <a:r>
              <a:rPr lang="vi-VN" sz="2800" dirty="0">
                <a:latin typeface="Arial" panose="020B0604020202020204" pitchFamily="34" charset="0"/>
                <a:cs typeface="Arial" panose="020B0604020202020204" pitchFamily="34" charset="0"/>
              </a:rPr>
              <a:t>Góp phần chống lại chủ nghĩa cơ hội, chủ nghĩa dân tộc vị kỷ</a:t>
            </a:r>
            <a:endParaRPr lang="en-US" sz="2800" dirty="0">
              <a:latin typeface="Arial" panose="020B0604020202020204" pitchFamily="34" charset="0"/>
              <a:cs typeface="Arial" panose="020B0604020202020204" pitchFamily="34" charset="0"/>
            </a:endParaRPr>
          </a:p>
          <a:p>
            <a:pPr lvl="0" fontAlgn="base">
              <a:spcBef>
                <a:spcPct val="0"/>
              </a:spcBef>
              <a:spcAft>
                <a:spcPct val="0"/>
              </a:spcAft>
            </a:pPr>
            <a:r>
              <a:rPr lang="vi-VN" sz="2800" dirty="0">
                <a:latin typeface="Arial" panose="020B0604020202020204" pitchFamily="34" charset="0"/>
                <a:cs typeface="Arial" panose="020B0604020202020204" pitchFamily="34" charset="0"/>
              </a:rPr>
              <a:t>	</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D. </a:t>
            </a:r>
            <a:r>
              <a:rPr lang="en-US" sz="2800" dirty="0" err="1">
                <a:latin typeface="Arial" panose="020B0604020202020204" pitchFamily="34" charset="0"/>
                <a:cs typeface="Arial" panose="020B0604020202020204" pitchFamily="34" charset="0"/>
              </a:rPr>
              <a:t>Cả</a:t>
            </a:r>
            <a:r>
              <a:rPr lang="en-US" sz="2800" dirty="0">
                <a:latin typeface="Arial" panose="020B0604020202020204" pitchFamily="34" charset="0"/>
                <a:cs typeface="Arial" panose="020B0604020202020204" pitchFamily="34" charset="0"/>
              </a:rPr>
              <a:t> 3 ý </a:t>
            </a:r>
            <a:r>
              <a:rPr lang="en-US" sz="2800" dirty="0" err="1">
                <a:latin typeface="Arial" panose="020B0604020202020204" pitchFamily="34" charset="0"/>
                <a:cs typeface="Arial" panose="020B0604020202020204" pitchFamily="34" charset="0"/>
              </a:rPr>
              <a:t>trên</a:t>
            </a:r>
            <a:endParaRPr kumimoji="0" lang="en-US" sz="2700" u="none" strike="noStrike" cap="none" normalizeH="0" baseline="0" dirty="0">
              <a:ln>
                <a:noFill/>
              </a:ln>
              <a:effectLst/>
              <a:latin typeface="Arial" panose="020B0604020202020204" pitchFamily="34" charset="0"/>
              <a:cs typeface="Arial" panose="020B0604020202020204" pitchFamily="34" charset="0"/>
            </a:endParaRPr>
          </a:p>
        </p:txBody>
      </p:sp>
      <p:sp>
        <p:nvSpPr>
          <p:cNvPr id="4" name="Oval 3"/>
          <p:cNvSpPr/>
          <p:nvPr/>
        </p:nvSpPr>
        <p:spPr>
          <a:xfrm>
            <a:off x="370972" y="5141437"/>
            <a:ext cx="681431" cy="584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D</a:t>
            </a:r>
          </a:p>
        </p:txBody>
      </p:sp>
      <p:pic>
        <p:nvPicPr>
          <p:cNvPr id="5" name="Picture 4" descr="question-mark.png"/>
          <p:cNvPicPr>
            <a:picLocks noChangeAspect="1"/>
          </p:cNvPicPr>
          <p:nvPr/>
        </p:nvPicPr>
        <p:blipFill>
          <a:blip r:embed="rId2" cstate="print"/>
          <a:stretch>
            <a:fillRect/>
          </a:stretch>
        </p:blipFill>
        <p:spPr>
          <a:xfrm>
            <a:off x="9358213" y="4015141"/>
            <a:ext cx="2975548" cy="2975548"/>
          </a:xfrm>
          <a:prstGeom prst="rect">
            <a:avLst/>
          </a:prstGeom>
        </p:spPr>
      </p:pic>
    </p:spTree>
    <p:extLst>
      <p:ext uri="{BB962C8B-B14F-4D97-AF65-F5344CB8AC3E}">
        <p14:creationId xmlns:p14="http://schemas.microsoft.com/office/powerpoint/2010/main" val="55274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ChangeArrowheads="1"/>
          </p:cNvSpPr>
          <p:nvPr/>
        </p:nvSpPr>
        <p:spPr bwMode="auto">
          <a:xfrm>
            <a:off x="552450" y="293798"/>
            <a:ext cx="11049000" cy="607858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700" b="1" dirty="0">
                <a:solidFill>
                  <a:srgbClr val="C00000"/>
                </a:solidFill>
                <a:latin typeface="Arial" panose="020B0604020202020204" pitchFamily="34" charset="0"/>
                <a:ea typeface="Calibri" pitchFamily="34" charset="0"/>
                <a:cs typeface="Arial" panose="020B0604020202020204" pitchFamily="34" charset="0"/>
              </a:rPr>
              <a:t>6. </a:t>
            </a:r>
            <a:r>
              <a:rPr lang="vi-VN" sz="2700" b="1" dirty="0">
                <a:solidFill>
                  <a:srgbClr val="C00000"/>
                </a:solidFill>
                <a:latin typeface="Arial" panose="020B0604020202020204" pitchFamily="34" charset="0"/>
                <a:ea typeface="Calibri" pitchFamily="34" charset="0"/>
                <a:cs typeface="Arial" panose="020B0604020202020204" pitchFamily="34" charset="0"/>
              </a:rPr>
              <a:t>Theo Hồ Chí Minh, cần đoàn kết với những lực lượng quốc tế nào?</a:t>
            </a:r>
            <a:endParaRPr lang="en-US" sz="2700" b="1"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endParaRPr lang="en-US" sz="2700" dirty="0">
              <a:solidFill>
                <a:srgbClr val="C00000"/>
              </a:solidFill>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r>
              <a:rPr lang="en-US" sz="2800" dirty="0">
                <a:latin typeface="Arial" panose="020B0604020202020204" pitchFamily="34" charset="0"/>
                <a:cs typeface="Arial" panose="020B0604020202020204" pitchFamily="34" charset="0"/>
              </a:rPr>
              <a:t>A. </a:t>
            </a:r>
            <a:r>
              <a:rPr lang="vi-VN" sz="2800" dirty="0">
                <a:latin typeface="Arial" panose="020B0604020202020204" pitchFamily="34" charset="0"/>
                <a:cs typeface="Arial" panose="020B0604020202020204" pitchFamily="34" charset="0"/>
              </a:rPr>
              <a:t>Phong trào cộng sản và công nhân quốc tế; Phong trào đấu tranh giải phóng dân tộc</a:t>
            </a:r>
            <a:endParaRPr lang="en-US" sz="2800" dirty="0">
              <a:latin typeface="Arial" panose="020B0604020202020204" pitchFamily="34" charset="0"/>
              <a:cs typeface="Arial" panose="020B0604020202020204" pitchFamily="34" charset="0"/>
            </a:endParaRPr>
          </a:p>
          <a:p>
            <a:pPr lvl="0" algn="just" fontAlgn="base">
              <a:spcBef>
                <a:spcPct val="0"/>
              </a:spcBef>
              <a:spcAft>
                <a:spcPct val="0"/>
              </a:spcAft>
            </a:pPr>
            <a:endParaRPr kumimoji="0" lang="en-US" sz="2800" u="none" strike="noStrike" cap="none" normalizeH="0" baseline="0" dirty="0">
              <a:ln>
                <a:noFill/>
              </a:ln>
              <a:effectLst/>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B. </a:t>
            </a:r>
            <a:r>
              <a:rPr lang="vi-VN" sz="2800" dirty="0">
                <a:latin typeface="Arial" panose="020B0604020202020204" pitchFamily="34" charset="0"/>
                <a:cs typeface="Arial" panose="020B0604020202020204" pitchFamily="34" charset="0"/>
              </a:rPr>
              <a:t>Phong trào cộng sản và công nhân quốc tế; Phong trào đấu tranh giải phóng dân tộc; </a:t>
            </a:r>
            <a:r>
              <a:rPr lang="en-US" sz="2800" dirty="0">
                <a:latin typeface="Arial" panose="020B0604020202020204" pitchFamily="34" charset="0"/>
                <a:cs typeface="Arial" panose="020B0604020202020204" pitchFamily="34" charset="0"/>
              </a:rPr>
              <a:t>C</a:t>
            </a:r>
            <a:r>
              <a:rPr lang="vi-VN" sz="2800" dirty="0">
                <a:latin typeface="Arial" panose="020B0604020202020204" pitchFamily="34" charset="0"/>
                <a:cs typeface="Arial" panose="020B0604020202020204" pitchFamily="34" charset="0"/>
              </a:rPr>
              <a:t>ác lực lượng tiến bộ và những người yêu chuộng hòa bình, dân chủ, tự do và công lý</a:t>
            </a:r>
            <a:endParaRPr lang="en-US" sz="2800" dirty="0">
              <a:latin typeface="Arial" panose="020B0604020202020204" pitchFamily="34" charset="0"/>
              <a:cs typeface="Arial" panose="020B0604020202020204" pitchFamily="34" charset="0"/>
            </a:endParaRPr>
          </a:p>
          <a:p>
            <a:pPr lvl="0" algn="just" fontAlgn="base">
              <a:spcBef>
                <a:spcPct val="0"/>
              </a:spcBef>
              <a:spcAft>
                <a:spcPct val="0"/>
              </a:spcAft>
            </a:pPr>
            <a:endParaRPr kumimoji="0" lang="en-US" sz="2800" u="none" strike="noStrike" cap="none" normalizeH="0" baseline="0" dirty="0">
              <a:ln>
                <a:noFill/>
              </a:ln>
              <a:effectLst/>
              <a:latin typeface="Arial" panose="020B0604020202020204" pitchFamily="34" charset="0"/>
              <a:ea typeface="Calibri" pitchFamily="34" charset="0"/>
              <a:cs typeface="Arial" panose="020B0604020202020204" pitchFamily="34" charset="0"/>
            </a:endParaRPr>
          </a:p>
          <a:p>
            <a:pPr lvl="0" algn="just" fontAlgn="base">
              <a:spcBef>
                <a:spcPct val="0"/>
              </a:spcBef>
              <a:spcAft>
                <a:spcPct val="0"/>
              </a:spcAft>
            </a:pP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C. </a:t>
            </a:r>
            <a:r>
              <a:rPr lang="vi-VN" sz="2800" dirty="0">
                <a:latin typeface="Arial" panose="020B0604020202020204" pitchFamily="34" charset="0"/>
                <a:cs typeface="Arial" panose="020B0604020202020204" pitchFamily="34" charset="0"/>
              </a:rPr>
              <a:t>Phong trào đấu tranh giải phóng dân tộc; Với các lực lượng tiến bộ và những người yêu chuộng hòa bình, dân chủ, tự do và công lý</a:t>
            </a:r>
            <a:endParaRPr lang="en-US" sz="2800" dirty="0">
              <a:latin typeface="Arial" panose="020B0604020202020204" pitchFamily="34" charset="0"/>
              <a:cs typeface="Arial" panose="020B0604020202020204" pitchFamily="34" charset="0"/>
            </a:endParaRPr>
          </a:p>
          <a:p>
            <a:pPr lvl="0" algn="just" fontAlgn="base">
              <a:spcBef>
                <a:spcPct val="0"/>
              </a:spcBef>
              <a:spcAft>
                <a:spcPct val="0"/>
              </a:spcAft>
            </a:pPr>
            <a:r>
              <a:rPr lang="vi-VN" sz="2800" dirty="0">
                <a:latin typeface="Arial" panose="020B0604020202020204" pitchFamily="34" charset="0"/>
                <a:cs typeface="Arial" panose="020B0604020202020204" pitchFamily="34" charset="0"/>
              </a:rPr>
              <a:t>	</a:t>
            </a: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
            </a:r>
            <a:b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br>
            <a:r>
              <a:rPr kumimoji="0" lang="en-US" sz="2700" u="none" strike="noStrike" cap="none" normalizeH="0" baseline="0" dirty="0">
                <a:ln>
                  <a:noFill/>
                </a:ln>
                <a:effectLst/>
                <a:latin typeface="Arial" panose="020B0604020202020204" pitchFamily="34" charset="0"/>
                <a:ea typeface="Calibri" pitchFamily="34" charset="0"/>
                <a:cs typeface="Arial" panose="020B0604020202020204" pitchFamily="34" charset="0"/>
              </a:rPr>
              <a:t>D. </a:t>
            </a:r>
            <a:r>
              <a:rPr lang="en-US" sz="2800" dirty="0" err="1">
                <a:latin typeface="Arial" panose="020B0604020202020204" pitchFamily="34" charset="0"/>
                <a:cs typeface="Arial" panose="020B0604020202020204" pitchFamily="34" charset="0"/>
              </a:rPr>
              <a:t>Phong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phóng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tộc</a:t>
            </a:r>
            <a:endParaRPr kumimoji="0" lang="en-US" sz="2700" u="none" strike="noStrike" cap="none" normalizeH="0" baseline="0" dirty="0">
              <a:ln>
                <a:noFill/>
              </a:ln>
              <a:effectLst/>
              <a:latin typeface="Arial" panose="020B0604020202020204" pitchFamily="34" charset="0"/>
              <a:cs typeface="Arial" panose="020B0604020202020204" pitchFamily="34" charset="0"/>
            </a:endParaRPr>
          </a:p>
        </p:txBody>
      </p:sp>
      <p:sp>
        <p:nvSpPr>
          <p:cNvPr id="4" name="Oval 3"/>
          <p:cNvSpPr/>
          <p:nvPr/>
        </p:nvSpPr>
        <p:spPr>
          <a:xfrm>
            <a:off x="307686" y="2748474"/>
            <a:ext cx="681431" cy="5846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B</a:t>
            </a:r>
          </a:p>
        </p:txBody>
      </p:sp>
      <p:pic>
        <p:nvPicPr>
          <p:cNvPr id="5" name="Picture 4" descr="question-mark.png"/>
          <p:cNvPicPr>
            <a:picLocks noChangeAspect="1"/>
          </p:cNvPicPr>
          <p:nvPr/>
        </p:nvPicPr>
        <p:blipFill>
          <a:blip r:embed="rId2" cstate="print"/>
          <a:stretch>
            <a:fillRect/>
          </a:stretch>
        </p:blipFill>
        <p:spPr>
          <a:xfrm>
            <a:off x="10029371" y="4686299"/>
            <a:ext cx="2304389" cy="2304389"/>
          </a:xfrm>
          <a:prstGeom prst="rect">
            <a:avLst/>
          </a:prstGeom>
        </p:spPr>
      </p:pic>
    </p:spTree>
    <p:extLst>
      <p:ext uri="{BB962C8B-B14F-4D97-AF65-F5344CB8AC3E}">
        <p14:creationId xmlns:p14="http://schemas.microsoft.com/office/powerpoint/2010/main" val="6610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3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8361" y="1593851"/>
            <a:ext cx="8091805" cy="4848225"/>
          </a:xfrm>
        </p:spPr>
        <p:txBody>
          <a:bodyPr/>
          <a:lstStyle/>
          <a:p>
            <a:pPr marL="0" indent="0" algn="just">
              <a:buNone/>
            </a:pPr>
            <a:r>
              <a:rPr lang="en-US" sz="2700" dirty="0">
                <a:latin typeface="Arial" panose="020B0604020202020204" pitchFamily="34" charset="0"/>
                <a:cs typeface="Arial" panose="020B0604020202020204" pitchFamily="34" charset="0"/>
              </a:rPr>
              <a:t>   </a:t>
            </a:r>
          </a:p>
          <a:p>
            <a:pPr marL="0" indent="0" algn="just">
              <a:buNone/>
            </a:pP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Đoàn</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kết</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là</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sức</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mạnh</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của</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chúng</a:t>
            </a:r>
            <a:r>
              <a:rPr lang="en-US" sz="2700" dirty="0">
                <a:latin typeface="Arial" panose="020B0604020202020204" pitchFamily="34" charset="0"/>
                <a:cs typeface="Arial" panose="020B0604020202020204" pitchFamily="34" charset="0"/>
              </a:rPr>
              <a:t> ta”</a:t>
            </a:r>
          </a:p>
          <a:p>
            <a:pPr marL="0" indent="0" algn="just">
              <a:buNone/>
            </a:pP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Đoàn</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kết</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là</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một</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lực</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lượng</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vô</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địch</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của</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chúng</a:t>
            </a:r>
            <a:r>
              <a:rPr lang="en-US" sz="2700" dirty="0">
                <a:latin typeface="Arial" panose="020B0604020202020204" pitchFamily="34" charset="0"/>
                <a:cs typeface="Arial" panose="020B0604020202020204" pitchFamily="34" charset="0"/>
              </a:rPr>
              <a:t> ta </a:t>
            </a:r>
            <a:r>
              <a:rPr lang="en-US" sz="2700" dirty="0" err="1">
                <a:latin typeface="Arial" panose="020B0604020202020204" pitchFamily="34" charset="0"/>
                <a:cs typeface="Arial" panose="020B0604020202020204" pitchFamily="34" charset="0"/>
              </a:rPr>
              <a:t>để</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khắc</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phục</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khó</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khăn</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giành</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lấy</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thắng</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lợi</a:t>
            </a:r>
            <a:r>
              <a:rPr lang="en-US" sz="2700" dirty="0">
                <a:latin typeface="Arial" panose="020B0604020202020204" pitchFamily="34" charset="0"/>
                <a:cs typeface="Arial" panose="020B0604020202020204" pitchFamily="34" charset="0"/>
              </a:rPr>
              <a:t>”</a:t>
            </a:r>
          </a:p>
          <a:p>
            <a:pPr marL="0" indent="0" algn="just">
              <a:buNone/>
            </a:pPr>
            <a:r>
              <a:rPr lang="en-US" sz="2700" dirty="0">
                <a:latin typeface="Arial" panose="020B0604020202020204" pitchFamily="34" charset="0"/>
                <a:cs typeface="Arial" panose="020B0604020202020204" pitchFamily="34" charset="0"/>
              </a:rPr>
              <a:t>       “</a:t>
            </a:r>
            <a:r>
              <a:rPr lang="vi-VN" altLang="en-US" sz="2700" dirty="0">
                <a:latin typeface="Arial" panose="020B0604020202020204" pitchFamily="34" charset="0"/>
                <a:cs typeface="Arial" panose="020B0604020202020204" pitchFamily="34" charset="0"/>
              </a:rPr>
              <a:t>...</a:t>
            </a:r>
            <a:r>
              <a:rPr lang="vi-VN" altLang="en-US" sz="2700" dirty="0" err="1">
                <a:latin typeface="Arial" panose="020B0604020202020204" pitchFamily="34" charset="0"/>
                <a:cs typeface="Arial" panose="020B0604020202020204" pitchFamily="34" charset="0"/>
              </a:rPr>
              <a:t>một điểm rất quan trọng... cũng</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là</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điểm</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mẹ</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Điểm</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này</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mà</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thực</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hiện</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tốt</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thì</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đẻ</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ra</a:t>
            </a:r>
            <a:r>
              <a:rPr lang="en-US" sz="2700" dirty="0">
                <a:latin typeface="Arial" panose="020B0604020202020204" pitchFamily="34" charset="0"/>
                <a:cs typeface="Arial" panose="020B0604020202020204" pitchFamily="34" charset="0"/>
              </a:rPr>
              <a:t> con </a:t>
            </a:r>
            <a:r>
              <a:rPr lang="en-US" sz="2700" dirty="0" err="1">
                <a:latin typeface="Arial" panose="020B0604020202020204" pitchFamily="34" charset="0"/>
                <a:cs typeface="Arial" panose="020B0604020202020204" pitchFamily="34" charset="0"/>
              </a:rPr>
              <a:t>cháu</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đều</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tốt</a:t>
            </a:r>
            <a:r>
              <a:rPr lang="vi-VN" altLang="en-US" sz="2700" dirty="0" err="1">
                <a:latin typeface="Arial" panose="020B0604020202020204" pitchFamily="34" charset="0"/>
                <a:cs typeface="Arial" panose="020B0604020202020204" pitchFamily="34" charset="0"/>
              </a:rPr>
              <a:t>: Đó là đoàn kết</a:t>
            </a:r>
            <a:r>
              <a:rPr lang="en-US" sz="2700" dirty="0">
                <a:latin typeface="Arial" panose="020B0604020202020204" pitchFamily="34" charset="0"/>
                <a:cs typeface="Arial" panose="020B0604020202020204" pitchFamily="34" charset="0"/>
              </a:rPr>
              <a:t>”</a:t>
            </a:r>
          </a:p>
          <a:p>
            <a:pPr marL="0" indent="0" algn="just">
              <a:buNone/>
            </a:pPr>
            <a:r>
              <a:rPr lang="vi-VN" altLang="en-US" sz="2700" dirty="0">
                <a:latin typeface="Arial" panose="020B0604020202020204" pitchFamily="34" charset="0"/>
                <a:cs typeface="Arial" panose="020B0604020202020204" pitchFamily="34" charset="0"/>
              </a:rPr>
              <a:t>       “Đoàn kết là sức mạnh, đoàn kết là thắng lợi”</a:t>
            </a:r>
            <a:endParaRPr lang="en-US" sz="2700" dirty="0">
              <a:latin typeface="Arial" panose="020B0604020202020204" pitchFamily="34" charset="0"/>
              <a:cs typeface="Arial" panose="020B0604020202020204" pitchFamily="34" charset="0"/>
            </a:endParaRPr>
          </a:p>
          <a:p>
            <a:pPr marL="0" indent="0" algn="ctr">
              <a:buNone/>
            </a:pP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Dân</a:t>
            </a:r>
            <a:r>
              <a:rPr lang="en-US" sz="2700" dirty="0">
                <a:latin typeface="Arial" panose="020B0604020202020204" pitchFamily="34" charset="0"/>
                <a:cs typeface="Arial" panose="020B0604020202020204" pitchFamily="34" charset="0"/>
              </a:rPr>
              <a:t> ta </a:t>
            </a:r>
            <a:r>
              <a:rPr lang="en-US" sz="2700" dirty="0" err="1">
                <a:latin typeface="Arial" panose="020B0604020202020204" pitchFamily="34" charset="0"/>
                <a:cs typeface="Arial" panose="020B0604020202020204" pitchFamily="34" charset="0"/>
              </a:rPr>
              <a:t>xin</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nhớ</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chữ</a:t>
            </a:r>
            <a:r>
              <a:rPr lang="en-US" sz="2700" dirty="0">
                <a:latin typeface="Arial" panose="020B0604020202020204" pitchFamily="34" charset="0"/>
                <a:cs typeface="Arial" panose="020B0604020202020204" pitchFamily="34" charset="0"/>
              </a:rPr>
              <a:t> </a:t>
            </a:r>
            <a:r>
              <a:rPr lang="en-US" sz="2700" b="1" dirty="0" err="1">
                <a:latin typeface="Arial" panose="020B0604020202020204" pitchFamily="34" charset="0"/>
                <a:cs typeface="Arial" panose="020B0604020202020204" pitchFamily="34" charset="0"/>
              </a:rPr>
              <a:t>đồng</a:t>
            </a:r>
            <a:endParaRPr lang="en-US" sz="2700" b="1" dirty="0">
              <a:latin typeface="Arial" panose="020B0604020202020204" pitchFamily="34" charset="0"/>
              <a:cs typeface="Arial" panose="020B0604020202020204" pitchFamily="34" charset="0"/>
            </a:endParaRPr>
          </a:p>
          <a:p>
            <a:pPr marL="0" indent="0" algn="ctr">
              <a:buNone/>
            </a:pPr>
            <a:r>
              <a:rPr lang="en-US" sz="2700" dirty="0" err="1">
                <a:latin typeface="Arial" panose="020B0604020202020204" pitchFamily="34" charset="0"/>
                <a:cs typeface="Arial" panose="020B0604020202020204" pitchFamily="34" charset="0"/>
              </a:rPr>
              <a:t>Đồng</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tình</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đồng</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sức</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đồng</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lòng</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đồng</a:t>
            </a:r>
            <a:r>
              <a:rPr lang="en-US" sz="2700" dirty="0">
                <a:latin typeface="Arial" panose="020B0604020202020204" pitchFamily="34" charset="0"/>
                <a:cs typeface="Arial" panose="020B0604020202020204" pitchFamily="34" charset="0"/>
              </a:rPr>
              <a:t> minh” </a:t>
            </a:r>
          </a:p>
        </p:txBody>
      </p:sp>
      <p:sp>
        <p:nvSpPr>
          <p:cNvPr id="4" name="Slide Number Placeholder 3"/>
          <p:cNvSpPr>
            <a:spLocks noGrp="1"/>
          </p:cNvSpPr>
          <p:nvPr>
            <p:ph type="sldNum" sz="quarter" idx="12"/>
          </p:nvPr>
        </p:nvSpPr>
        <p:spPr/>
        <p:txBody>
          <a:bodyPr/>
          <a:lstStyle/>
          <a:p>
            <a:fld id="{9EB0AB37-F51E-4B2D-BBA2-CB7DE500746A}" type="slidenum">
              <a:rPr lang="en-US">
                <a:solidFill>
                  <a:prstClr val="black">
                    <a:tint val="75000"/>
                  </a:prstClr>
                </a:solidFill>
                <a:latin typeface="Calibri"/>
              </a:rPr>
              <a:pPr/>
              <a:t>5</a:t>
            </a:fld>
            <a:endParaRPr lang="en-US" dirty="0">
              <a:solidFill>
                <a:prstClr val="black">
                  <a:tint val="75000"/>
                </a:prstClr>
              </a:solidFill>
              <a:latin typeface="Calibri"/>
            </a:endParaRPr>
          </a:p>
        </p:txBody>
      </p:sp>
      <p:sp>
        <p:nvSpPr>
          <p:cNvPr id="2" name="Text Box 1"/>
          <p:cNvSpPr txBox="1"/>
          <p:nvPr/>
        </p:nvSpPr>
        <p:spPr>
          <a:xfrm>
            <a:off x="1676401" y="457201"/>
            <a:ext cx="8625205" cy="1384995"/>
          </a:xfrm>
          <a:prstGeom prst="rect">
            <a:avLst/>
          </a:prstGeom>
          <a:noFill/>
        </p:spPr>
        <p:txBody>
          <a:bodyPr wrap="square" rtlCol="0" anchor="t">
            <a:spAutoFit/>
          </a:bodyPr>
          <a:lstStyle/>
          <a:p>
            <a:pPr marL="285750" indent="-285750">
              <a:buFont typeface="Wingdings" panose="05000000000000000000" charset="0"/>
              <a:buChar char="Ø"/>
            </a:pPr>
            <a:r>
              <a:rPr lang="vi-VN" altLang="en-US" sz="2800" b="1" dirty="0">
                <a:solidFill>
                  <a:prstClr val="black"/>
                </a:solidFill>
                <a:latin typeface="Arial" panose="020B0604020202020204" pitchFamily="34" charset="0"/>
                <a:cs typeface="Arial" panose="020B0604020202020204" pitchFamily="34" charset="0"/>
                <a:sym typeface="+mn-ea"/>
              </a:rPr>
              <a:t> Chủ tịch</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Hồ</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Chí</a:t>
            </a:r>
            <a:r>
              <a:rPr lang="en-US" sz="2800" b="1" dirty="0">
                <a:solidFill>
                  <a:prstClr val="black"/>
                </a:solidFill>
                <a:latin typeface="Arial" panose="020B0604020202020204" pitchFamily="34" charset="0"/>
                <a:cs typeface="Arial" panose="020B0604020202020204" pitchFamily="34" charset="0"/>
                <a:sym typeface="+mn-ea"/>
              </a:rPr>
              <a:t> Minh </a:t>
            </a:r>
            <a:r>
              <a:rPr lang="en-US" sz="2800" b="1" dirty="0" err="1">
                <a:solidFill>
                  <a:prstClr val="black"/>
                </a:solidFill>
                <a:latin typeface="Arial" panose="020B0604020202020204" pitchFamily="34" charset="0"/>
                <a:cs typeface="Arial" panose="020B0604020202020204" pitchFamily="34" charset="0"/>
                <a:sym typeface="+mn-ea"/>
              </a:rPr>
              <a:t>đã</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khái</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quát</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thành</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luận</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điểm</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có</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tính</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chân</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lý</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về</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vai</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trò</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của</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khối</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đại</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đoàn</a:t>
            </a:r>
            <a:r>
              <a:rPr lang="en-US" sz="2800" b="1" dirty="0">
                <a:solidFill>
                  <a:prstClr val="black"/>
                </a:solidFill>
                <a:latin typeface="Arial" panose="020B0604020202020204" pitchFamily="34" charset="0"/>
                <a:cs typeface="Arial" panose="020B0604020202020204" pitchFamily="34" charset="0"/>
                <a:sym typeface="+mn-ea"/>
              </a:rPr>
              <a:t> </a:t>
            </a:r>
            <a:r>
              <a:rPr lang="en-US" sz="2800" b="1" dirty="0" err="1">
                <a:solidFill>
                  <a:prstClr val="black"/>
                </a:solidFill>
                <a:latin typeface="Arial" panose="020B0604020202020204" pitchFamily="34" charset="0"/>
                <a:cs typeface="Arial" panose="020B0604020202020204" pitchFamily="34" charset="0"/>
                <a:sym typeface="+mn-ea"/>
              </a:rPr>
              <a:t>kết</a:t>
            </a:r>
            <a:r>
              <a:rPr lang="en-US" sz="2800" b="1" dirty="0">
                <a:solidFill>
                  <a:prstClr val="black"/>
                </a:solidFill>
                <a:latin typeface="Arial" panose="020B0604020202020204" pitchFamily="34" charset="0"/>
                <a:cs typeface="Arial" panose="020B0604020202020204" pitchFamily="34" charset="0"/>
                <a:sym typeface="+mn-ea"/>
              </a:rPr>
              <a:t>:</a:t>
            </a:r>
            <a:endParaRPr lang="en-US" sz="2800" b="1" dirty="0">
              <a:solidFill>
                <a:prstClr val="black"/>
              </a:solidFill>
              <a:latin typeface="Calibri"/>
            </a:endParaRPr>
          </a:p>
        </p:txBody>
      </p:sp>
    </p:spTree>
    <p:extLst>
      <p:ext uri="{BB962C8B-B14F-4D97-AF65-F5344CB8AC3E}">
        <p14:creationId xmlns:p14="http://schemas.microsoft.com/office/powerpoint/2010/main" val="27049691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descr="HCM- BAO CAO DAI HOI II.jpg"/>
          <p:cNvPicPr>
            <a:picLocks noChangeAspect="1"/>
          </p:cNvPicPr>
          <p:nvPr/>
        </p:nvPicPr>
        <p:blipFill>
          <a:blip r:embed="rId2"/>
          <a:stretch>
            <a:fillRect/>
          </a:stretch>
        </p:blipFill>
        <p:spPr>
          <a:xfrm>
            <a:off x="7051894" y="2065866"/>
            <a:ext cx="4859337" cy="4157663"/>
          </a:xfrm>
          <a:prstGeom prst="rect">
            <a:avLst/>
          </a:prstGeom>
          <a:ln>
            <a:noFill/>
          </a:ln>
          <a:effectLst>
            <a:outerShdw blurRad="292100" dist="139700" dir="2700000" algn="tl" rotWithShape="0">
              <a:srgbClr val="333333">
                <a:alpha val="65000"/>
              </a:srgbClr>
            </a:outerShdw>
          </a:effectLst>
        </p:spPr>
      </p:pic>
      <p:pic>
        <p:nvPicPr>
          <p:cNvPr id="9" name="Picture 8" descr="DSC01338.JPG"/>
          <p:cNvPicPr>
            <a:picLocks noChangeAspect="1"/>
          </p:cNvPicPr>
          <p:nvPr/>
        </p:nvPicPr>
        <p:blipFill>
          <a:blip r:embed="rId3" cstate="print">
            <a:lum bright="-10000" contrast="30000"/>
          </a:blip>
          <a:srcRect r="4653"/>
          <a:stretch>
            <a:fillRect/>
          </a:stretch>
        </p:blipFill>
        <p:spPr>
          <a:xfrm rot="832729">
            <a:off x="10240628" y="645458"/>
            <a:ext cx="1653785" cy="2312661"/>
          </a:xfrm>
          <a:prstGeom prst="rect">
            <a:avLst/>
          </a:prstGeom>
          <a:scene3d>
            <a:camera prst="perspectiveHeroicExtremeLeftFacing"/>
            <a:lightRig rig="threePt" dir="t"/>
          </a:scene3d>
        </p:spPr>
      </p:pic>
      <p:sp>
        <p:nvSpPr>
          <p:cNvPr id="10" name="Rectangle 9"/>
          <p:cNvSpPr/>
          <p:nvPr/>
        </p:nvSpPr>
        <p:spPr>
          <a:xfrm>
            <a:off x="1066160" y="2885311"/>
            <a:ext cx="4742503" cy="830997"/>
          </a:xfrm>
          <a:prstGeom prst="rect">
            <a:avLst/>
          </a:prstGeom>
          <a:noFill/>
        </p:spPr>
        <p:txBody>
          <a:bodyPr wrap="square">
            <a:spAutoFit/>
          </a:bodyPr>
          <a:lstStyle/>
          <a:p>
            <a:pPr algn="ctr">
              <a:defRPr/>
            </a:pPr>
            <a:r>
              <a:rPr lang="en-US" sz="2400" b="1" dirty="0">
                <a:ln w="1905"/>
                <a:solidFill>
                  <a:srgbClr val="7030A0"/>
                </a:solidFill>
                <a:effectLst>
                  <a:innerShdw blurRad="69850" dist="43180" dir="5400000">
                    <a:srgbClr val="000000">
                      <a:alpha val="65000"/>
                    </a:srgbClr>
                  </a:innerShdw>
                </a:effectLst>
                <a:latin typeface="Arial" panose="020B0604020202020204" pitchFamily="34" charset="0"/>
                <a:cs typeface="Arial" panose="020B0604020202020204" pitchFamily="34" charset="0"/>
              </a:rPr>
              <a:t>“</a:t>
            </a:r>
            <a:r>
              <a:rPr lang="vi-VN" sz="2400" b="1" dirty="0">
                <a:ln w="1905"/>
                <a:solidFill>
                  <a:srgbClr val="7030A0"/>
                </a:solidFill>
                <a:effectLst>
                  <a:innerShdw blurRad="69850" dist="43180" dir="5400000">
                    <a:srgbClr val="000000">
                      <a:alpha val="65000"/>
                    </a:srgbClr>
                  </a:innerShdw>
                </a:effectLst>
                <a:latin typeface="Arial" panose="020B0604020202020204" pitchFamily="34" charset="0"/>
                <a:cs typeface="Arial" panose="020B0604020202020204" pitchFamily="34" charset="0"/>
              </a:rPr>
              <a:t>Mục đ</a:t>
            </a:r>
            <a:r>
              <a:rPr lang="en-US" sz="2400" b="1" dirty="0">
                <a:ln w="1905"/>
                <a:solidFill>
                  <a:srgbClr val="7030A0"/>
                </a:solidFill>
                <a:effectLst>
                  <a:innerShdw blurRad="69850" dist="43180" dir="5400000">
                    <a:srgbClr val="000000">
                      <a:alpha val="65000"/>
                    </a:srgbClr>
                  </a:innerShdw>
                </a:effectLst>
                <a:latin typeface="Arial" panose="020B0604020202020204" pitchFamily="34" charset="0"/>
                <a:cs typeface="Arial" panose="020B0604020202020204" pitchFamily="34" charset="0"/>
              </a:rPr>
              <a:t>í</a:t>
            </a:r>
            <a:r>
              <a:rPr lang="vi-VN" sz="2400" b="1" dirty="0">
                <a:ln w="1905"/>
                <a:solidFill>
                  <a:srgbClr val="7030A0"/>
                </a:solidFill>
                <a:effectLst>
                  <a:innerShdw blurRad="69850" dist="43180" dir="5400000">
                    <a:srgbClr val="000000">
                      <a:alpha val="65000"/>
                    </a:srgbClr>
                  </a:innerShdw>
                </a:effectLst>
                <a:latin typeface="Arial" panose="020B0604020202020204" pitchFamily="34" charset="0"/>
                <a:cs typeface="Arial" panose="020B0604020202020204" pitchFamily="34" charset="0"/>
              </a:rPr>
              <a:t>ch của Đảng Lao động Việt Nam cụ thể trong 8 chữ</a:t>
            </a:r>
            <a:r>
              <a:rPr lang="en-US" sz="2400" b="1" dirty="0">
                <a:ln w="1905"/>
                <a:solidFill>
                  <a:srgbClr val="7030A0"/>
                </a:solidFill>
                <a:effectLst>
                  <a:innerShdw blurRad="69850" dist="43180" dir="5400000">
                    <a:srgbClr val="000000">
                      <a:alpha val="65000"/>
                    </a:srgbClr>
                  </a:innerShdw>
                </a:effectLst>
                <a:latin typeface="Arial" panose="020B0604020202020204" pitchFamily="34" charset="0"/>
                <a:cs typeface="Arial" panose="020B0604020202020204" pitchFamily="34" charset="0"/>
              </a:rPr>
              <a:t>: </a:t>
            </a:r>
          </a:p>
        </p:txBody>
      </p:sp>
      <p:sp>
        <p:nvSpPr>
          <p:cNvPr id="11" name="Rectangle 10"/>
          <p:cNvSpPr/>
          <p:nvPr/>
        </p:nvSpPr>
        <p:spPr>
          <a:xfrm>
            <a:off x="1185524" y="3873246"/>
            <a:ext cx="4961616" cy="1323439"/>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vi-VN" sz="4000" b="1" spc="50" dirty="0">
                <a:ln w="11430"/>
                <a:solidFill>
                  <a:srgbClr val="CC0000"/>
                </a:solidFill>
                <a:effectLst>
                  <a:outerShdw blurRad="76200" dist="50800" dir="5400000" algn="tl" rotWithShape="0">
                    <a:srgbClr val="000000">
                      <a:alpha val="65000"/>
                    </a:srgbClr>
                  </a:outerShdw>
                </a:effectLst>
                <a:latin typeface="Arial" panose="020B0604020202020204" pitchFamily="34" charset="0"/>
                <a:cs typeface="Arial" panose="020B0604020202020204" pitchFamily="34" charset="0"/>
              </a:rPr>
              <a:t>Đoàn kết t</a:t>
            </a:r>
            <a:r>
              <a:rPr lang="en-US" sz="4000" b="1" spc="50" dirty="0">
                <a:ln w="11430"/>
                <a:solidFill>
                  <a:srgbClr val="CC0000"/>
                </a:solidFill>
                <a:effectLst>
                  <a:outerShdw blurRad="76200" dist="50800" dir="5400000" algn="tl" rotWithShape="0">
                    <a:srgbClr val="000000">
                      <a:alpha val="65000"/>
                    </a:srgbClr>
                  </a:outerShdw>
                </a:effectLst>
                <a:latin typeface="Arial" panose="020B0604020202020204" pitchFamily="34" charset="0"/>
                <a:cs typeface="Arial" panose="020B0604020202020204" pitchFamily="34" charset="0"/>
              </a:rPr>
              <a:t>o</a:t>
            </a:r>
            <a:r>
              <a:rPr lang="vi-VN" sz="4000" b="1" spc="50" dirty="0">
                <a:ln w="11430"/>
                <a:solidFill>
                  <a:srgbClr val="CC0000"/>
                </a:solidFill>
                <a:effectLst>
                  <a:outerShdw blurRad="76200" dist="50800" dir="5400000" algn="tl" rotWithShape="0">
                    <a:srgbClr val="000000">
                      <a:alpha val="65000"/>
                    </a:srgbClr>
                  </a:outerShdw>
                </a:effectLst>
                <a:latin typeface="Arial" panose="020B0604020202020204" pitchFamily="34" charset="0"/>
                <a:cs typeface="Arial" panose="020B0604020202020204" pitchFamily="34" charset="0"/>
              </a:rPr>
              <a:t>àn dân </a:t>
            </a:r>
            <a:endParaRPr lang="en-US" sz="4000" b="1" spc="50" dirty="0">
              <a:ln w="11430"/>
              <a:solidFill>
                <a:srgbClr val="CC0000"/>
              </a:solidFill>
              <a:effectLst>
                <a:outerShdw blurRad="76200" dist="50800" dir="5400000" algn="tl" rotWithShape="0">
                  <a:srgbClr val="000000">
                    <a:alpha val="65000"/>
                  </a:srgbClr>
                </a:outerShdw>
              </a:effectLst>
              <a:latin typeface="Arial" panose="020B0604020202020204" pitchFamily="34" charset="0"/>
              <a:cs typeface="Arial" panose="020B0604020202020204" pitchFamily="34" charset="0"/>
            </a:endParaRPr>
          </a:p>
          <a:p>
            <a:pPr algn="ctr">
              <a:defRPr/>
            </a:pPr>
            <a:r>
              <a:rPr lang="vi-VN" sz="4000" b="1" spc="50" dirty="0">
                <a:ln w="11430"/>
                <a:solidFill>
                  <a:srgbClr val="CC0000"/>
                </a:solidFill>
                <a:effectLst>
                  <a:outerShdw blurRad="76200" dist="50800" dir="5400000" algn="tl" rotWithShape="0">
                    <a:srgbClr val="000000">
                      <a:alpha val="65000"/>
                    </a:srgbClr>
                  </a:outerShdw>
                </a:effectLst>
                <a:latin typeface="Arial" panose="020B0604020202020204" pitchFamily="34" charset="0"/>
                <a:cs typeface="Arial" panose="020B0604020202020204" pitchFamily="34" charset="0"/>
              </a:rPr>
              <a:t> Phụng sự Tổ quốc</a:t>
            </a:r>
            <a:endParaRPr lang="en-US" sz="4000" b="1" spc="50" dirty="0">
              <a:ln w="11430"/>
              <a:solidFill>
                <a:srgbClr val="CC0000"/>
              </a:solidFill>
              <a:effectLst>
                <a:outerShdw blurRad="76200" dist="50800" dir="5400000" algn="tl" rotWithShape="0">
                  <a:srgbClr val="000000">
                    <a:alpha val="65000"/>
                  </a:srgbClr>
                </a:outerShdw>
              </a:effectLst>
              <a:latin typeface="Arial" panose="020B0604020202020204" pitchFamily="34" charset="0"/>
              <a:cs typeface="Arial" panose="020B0604020202020204" pitchFamily="34" charset="0"/>
            </a:endParaRPr>
          </a:p>
        </p:txBody>
      </p:sp>
      <p:sp>
        <p:nvSpPr>
          <p:cNvPr id="19462" name="Rectangle 11"/>
          <p:cNvSpPr>
            <a:spLocks noChangeArrowheads="1"/>
          </p:cNvSpPr>
          <p:nvPr/>
        </p:nvSpPr>
        <p:spPr bwMode="auto">
          <a:xfrm>
            <a:off x="1785938" y="5577198"/>
            <a:ext cx="39147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i="1" dirty="0" err="1">
                <a:latin typeface="Arial" panose="020B0604020202020204" pitchFamily="34" charset="0"/>
                <a:cs typeface="Arial" panose="020B0604020202020204" pitchFamily="34" charset="0"/>
              </a:rPr>
              <a:t>Trong</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lời</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kết</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thúc</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buổi</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ra</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mắt</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Đảng</a:t>
            </a:r>
            <a:r>
              <a:rPr lang="en-US" b="1" i="1" dirty="0">
                <a:latin typeface="Arial" panose="020B0604020202020204" pitchFamily="34" charset="0"/>
                <a:cs typeface="Arial" panose="020B0604020202020204" pitchFamily="34" charset="0"/>
              </a:rPr>
              <a:t> Lao </a:t>
            </a:r>
            <a:r>
              <a:rPr lang="en-US" b="1" i="1" dirty="0" err="1">
                <a:latin typeface="Arial" panose="020B0604020202020204" pitchFamily="34" charset="0"/>
                <a:cs typeface="Arial" panose="020B0604020202020204" pitchFamily="34" charset="0"/>
              </a:rPr>
              <a:t>động</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Việt</a:t>
            </a:r>
            <a:r>
              <a:rPr lang="en-US" b="1" i="1" dirty="0">
                <a:latin typeface="Arial" panose="020B0604020202020204" pitchFamily="34" charset="0"/>
                <a:cs typeface="Arial" panose="020B0604020202020204" pitchFamily="34" charset="0"/>
              </a:rPr>
              <a:t> Nam (3/3/1951)</a:t>
            </a:r>
          </a:p>
        </p:txBody>
      </p:sp>
      <p:sp>
        <p:nvSpPr>
          <p:cNvPr id="19465" name="Rectangle 14"/>
          <p:cNvSpPr>
            <a:spLocks noChangeArrowheads="1"/>
          </p:cNvSpPr>
          <p:nvPr/>
        </p:nvSpPr>
        <p:spPr bwMode="auto">
          <a:xfrm>
            <a:off x="1066160" y="1212136"/>
            <a:ext cx="760016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FAD5C"/>
              </a:buClr>
            </a:pPr>
            <a:r>
              <a:rPr kumimoji="1" lang="vi-VN" sz="2600" dirty="0">
                <a:latin typeface="Arial" panose="020B0604020202020204" pitchFamily="34" charset="0"/>
                <a:cs typeface="Arial" panose="020B0604020202020204" pitchFamily="34" charset="0"/>
              </a:rPr>
              <a:t>Tư tưởng đại đoàn kết dân tộc phải được quán triệt trong mọi đường lối, chủ trương, chính sách </a:t>
            </a:r>
            <a:r>
              <a:rPr kumimoji="1" lang="en-US" sz="2600" dirty="0" err="1">
                <a:latin typeface="Arial" panose="020B0604020202020204" pitchFamily="34" charset="0"/>
                <a:cs typeface="Arial" panose="020B0604020202020204" pitchFamily="34" charset="0"/>
              </a:rPr>
              <a:t>tới</a:t>
            </a:r>
            <a:r>
              <a:rPr kumimoji="1" lang="en-US" sz="2600" dirty="0">
                <a:latin typeface="Arial" panose="020B0604020202020204" pitchFamily="34" charset="0"/>
                <a:cs typeface="Arial" panose="020B0604020202020204" pitchFamily="34" charset="0"/>
              </a:rPr>
              <a:t> </a:t>
            </a:r>
            <a:r>
              <a:rPr kumimoji="1" lang="en-US" sz="2600" dirty="0" err="1">
                <a:latin typeface="Arial" panose="020B0604020202020204" pitchFamily="34" charset="0"/>
                <a:cs typeface="Arial" panose="020B0604020202020204" pitchFamily="34" charset="0"/>
              </a:rPr>
              <a:t>hoạt</a:t>
            </a:r>
            <a:r>
              <a:rPr kumimoji="1" lang="en-US" sz="2600" dirty="0">
                <a:latin typeface="Arial" panose="020B0604020202020204" pitchFamily="34" charset="0"/>
                <a:cs typeface="Arial" panose="020B0604020202020204" pitchFamily="34" charset="0"/>
              </a:rPr>
              <a:t> </a:t>
            </a:r>
            <a:r>
              <a:rPr kumimoji="1" lang="en-US" sz="2600" dirty="0" err="1">
                <a:latin typeface="Arial" panose="020B0604020202020204" pitchFamily="34" charset="0"/>
                <a:cs typeface="Arial" panose="020B0604020202020204" pitchFamily="34" charset="0"/>
              </a:rPr>
              <a:t>động</a:t>
            </a:r>
            <a:r>
              <a:rPr kumimoji="1" lang="en-US" sz="2600" dirty="0">
                <a:latin typeface="Arial" panose="020B0604020202020204" pitchFamily="34" charset="0"/>
                <a:cs typeface="Arial" panose="020B0604020202020204" pitchFamily="34" charset="0"/>
              </a:rPr>
              <a:t> </a:t>
            </a:r>
            <a:r>
              <a:rPr kumimoji="1" lang="en-US" sz="2600" dirty="0" err="1">
                <a:latin typeface="Arial" panose="020B0604020202020204" pitchFamily="34" charset="0"/>
                <a:cs typeface="Arial" panose="020B0604020202020204" pitchFamily="34" charset="0"/>
              </a:rPr>
              <a:t>thực</a:t>
            </a:r>
            <a:r>
              <a:rPr kumimoji="1" lang="en-US" sz="2600" dirty="0">
                <a:latin typeface="Arial" panose="020B0604020202020204" pitchFamily="34" charset="0"/>
                <a:cs typeface="Arial" panose="020B0604020202020204" pitchFamily="34" charset="0"/>
              </a:rPr>
              <a:t> </a:t>
            </a:r>
            <a:r>
              <a:rPr kumimoji="1" lang="en-US" sz="2600" dirty="0" err="1">
                <a:latin typeface="Arial" panose="020B0604020202020204" pitchFamily="34" charset="0"/>
                <a:cs typeface="Arial" panose="020B0604020202020204" pitchFamily="34" charset="0"/>
              </a:rPr>
              <a:t>tiễn</a:t>
            </a:r>
            <a:r>
              <a:rPr kumimoji="1" lang="en-US" sz="2600" dirty="0">
                <a:latin typeface="Arial" panose="020B0604020202020204" pitchFamily="34" charset="0"/>
                <a:cs typeface="Arial" panose="020B0604020202020204" pitchFamily="34" charset="0"/>
              </a:rPr>
              <a:t> </a:t>
            </a:r>
            <a:r>
              <a:rPr kumimoji="1" lang="vi-VN" sz="2600" dirty="0">
                <a:latin typeface="Arial" panose="020B0604020202020204" pitchFamily="34" charset="0"/>
                <a:cs typeface="Arial" panose="020B0604020202020204" pitchFamily="34" charset="0"/>
              </a:rPr>
              <a:t>của Đảng.</a:t>
            </a:r>
            <a:endParaRPr kumimoji="1" lang="en-US" sz="2600" dirty="0">
              <a:latin typeface="Arial" panose="020B0604020202020204" pitchFamily="34" charset="0"/>
            </a:endParaRPr>
          </a:p>
        </p:txBody>
      </p:sp>
      <p:sp>
        <p:nvSpPr>
          <p:cNvPr id="14" name="Rectangle 2"/>
          <p:cNvSpPr>
            <a:spLocks noChangeArrowheads="1"/>
          </p:cNvSpPr>
          <p:nvPr/>
        </p:nvSpPr>
        <p:spPr bwMode="auto">
          <a:xfrm>
            <a:off x="783923" y="281687"/>
            <a:ext cx="9833581" cy="83099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just">
              <a:spcBef>
                <a:spcPts val="600"/>
              </a:spcBef>
              <a:spcAft>
                <a:spcPts val="600"/>
              </a:spcAft>
            </a:pPr>
            <a:r>
              <a:rPr lang="en-US" sz="2400" b="1" i="1" dirty="0">
                <a:solidFill>
                  <a:srgbClr val="C00000"/>
                </a:solidFill>
                <a:latin typeface="Arial" panose="020B0604020202020204" pitchFamily="34" charset="0"/>
                <a:cs typeface="Arial" panose="020B0604020202020204" pitchFamily="34" charset="0"/>
              </a:rPr>
              <a:t>b. </a:t>
            </a:r>
            <a:r>
              <a:rPr lang="vi-VN" sz="2400" b="1" i="1" dirty="0">
                <a:solidFill>
                  <a:srgbClr val="C00000"/>
                </a:solidFill>
                <a:latin typeface="Arial" panose="020B0604020202020204" pitchFamily="34" charset="0"/>
                <a:cs typeface="Arial" panose="020B0604020202020204" pitchFamily="34" charset="0"/>
              </a:rPr>
              <a:t>Đại đoàn kết dân tộc là một mục tiêu, nhiệm vụ hàng đầu của cách mạng Việt Nam</a:t>
            </a:r>
          </a:p>
        </p:txBody>
      </p:sp>
    </p:spTree>
    <p:extLst>
      <p:ext uri="{BB962C8B-B14F-4D97-AF65-F5344CB8AC3E}">
        <p14:creationId xmlns:p14="http://schemas.microsoft.com/office/powerpoint/2010/main" val="2756889168"/>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9465">
                                            <p:txEl>
                                              <p:pRg st="0" end="0"/>
                                            </p:txEl>
                                          </p:spTgt>
                                        </p:tgtEl>
                                        <p:attrNameLst>
                                          <p:attrName>style.visibility</p:attrName>
                                        </p:attrNameLst>
                                      </p:cBhvr>
                                      <p:to>
                                        <p:strVal val="visible"/>
                                      </p:to>
                                    </p:set>
                                    <p:animEffect transition="in" filter="wipe(down)">
                                      <p:cBhvr>
                                        <p:cTn id="11" dur="500"/>
                                        <p:tgtEl>
                                          <p:spTgt spid="1946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5"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9" dur="1000" fill="hold"/>
                                        <p:tgtEl>
                                          <p:spTgt spid="10"/>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10"/>
                                        </p:tgtEl>
                                      </p:cBhvr>
                                    </p:animEffect>
                                  </p:childTnLst>
                                </p:cTn>
                              </p:par>
                              <p:par>
                                <p:cTn id="24" presetID="25"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27"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8"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29" dur="1000" fill="hold"/>
                                        <p:tgtEl>
                                          <p:spTgt spid="11"/>
                                        </p:tgtEl>
                                        <p:attrNameLst>
                                          <p:attrName>ppt_h</p:attrName>
                                        </p:attrNameLst>
                                      </p:cBhvr>
                                      <p:tavLst>
                                        <p:tav tm="0">
                                          <p:val>
                                            <p:strVal val="#ppt_h"/>
                                          </p:val>
                                        </p:tav>
                                        <p:tav tm="100000">
                                          <p:val>
                                            <p:strVal val="#ppt_h"/>
                                          </p:val>
                                        </p:tav>
                                      </p:tavLst>
                                    </p:anim>
                                    <p:anim calcmode="lin" valueType="num">
                                      <p:cBhvr>
                                        <p:cTn id="30"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31"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32"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33" dur="1000" decel="50000">
                                          <p:stCondLst>
                                            <p:cond delay="0"/>
                                          </p:stCondLst>
                                        </p:cTn>
                                        <p:tgtEl>
                                          <p:spTgt spid="11"/>
                                        </p:tgtEl>
                                      </p:cBhvr>
                                    </p:animEffect>
                                  </p:childTnLst>
                                </p:cTn>
                              </p:par>
                              <p:par>
                                <p:cTn id="34" presetID="25" presetClass="entr" presetSubtype="0" fill="hold" grpId="0" nodeType="withEffect">
                                  <p:stCondLst>
                                    <p:cond delay="0"/>
                                  </p:stCondLst>
                                  <p:childTnLst>
                                    <p:set>
                                      <p:cBhvr>
                                        <p:cTn id="35" dur="1" fill="hold">
                                          <p:stCondLst>
                                            <p:cond delay="0"/>
                                          </p:stCondLst>
                                        </p:cTn>
                                        <p:tgtEl>
                                          <p:spTgt spid="19462"/>
                                        </p:tgtEl>
                                        <p:attrNameLst>
                                          <p:attrName>style.visibility</p:attrName>
                                        </p:attrNameLst>
                                      </p:cBhvr>
                                      <p:to>
                                        <p:strVal val="visible"/>
                                      </p:to>
                                    </p:set>
                                    <p:anim calcmode="lin" valueType="num">
                                      <p:cBhvr>
                                        <p:cTn id="36" dur="500" decel="50000" fill="hold">
                                          <p:stCondLst>
                                            <p:cond delay="0"/>
                                          </p:stCondLst>
                                        </p:cTn>
                                        <p:tgtEl>
                                          <p:spTgt spid="19462"/>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19462"/>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19462"/>
                                        </p:tgtEl>
                                        <p:attrNameLst>
                                          <p:attrName>ppt_w</p:attrName>
                                        </p:attrNameLst>
                                      </p:cBhvr>
                                      <p:tavLst>
                                        <p:tav tm="0">
                                          <p:val>
                                            <p:strVal val="#ppt_w*.05"/>
                                          </p:val>
                                        </p:tav>
                                        <p:tav tm="100000">
                                          <p:val>
                                            <p:strVal val="#ppt_w"/>
                                          </p:val>
                                        </p:tav>
                                      </p:tavLst>
                                    </p:anim>
                                    <p:anim calcmode="lin" valueType="num">
                                      <p:cBhvr>
                                        <p:cTn id="39" dur="1000" fill="hold"/>
                                        <p:tgtEl>
                                          <p:spTgt spid="19462"/>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19462"/>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19462"/>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19462"/>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19462"/>
                                        </p:tgtEl>
                                      </p:cBhvr>
                                    </p:animEffect>
                                  </p:childTnLst>
                                </p:cTn>
                              </p:par>
                            </p:childTnLst>
                          </p:cTn>
                        </p:par>
                      </p:childTnLst>
                    </p:cTn>
                  </p:par>
                  <p:par>
                    <p:cTn id="44" fill="hold">
                      <p:stCondLst>
                        <p:cond delay="indefinite"/>
                      </p:stCondLst>
                      <p:childTnLst>
                        <p:par>
                          <p:cTn id="45" fill="hold">
                            <p:stCondLst>
                              <p:cond delay="0"/>
                            </p:stCondLst>
                            <p:childTnLst>
                              <p:par>
                                <p:cTn id="46" presetID="25"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51" dur="1000" fill="hold"/>
                                        <p:tgtEl>
                                          <p:spTgt spid="9"/>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9"/>
                                        </p:tgtEl>
                                      </p:cBhvr>
                                    </p:animEffect>
                                  </p:childTnLst>
                                </p:cTn>
                              </p:par>
                              <p:par>
                                <p:cTn id="56" presetID="25"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59"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60"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61" dur="1000" fill="hold"/>
                                        <p:tgtEl>
                                          <p:spTgt spid="6"/>
                                        </p:tgtEl>
                                        <p:attrNameLst>
                                          <p:attrName>ppt_h</p:attrName>
                                        </p:attrNameLst>
                                      </p:cBhvr>
                                      <p:tavLst>
                                        <p:tav tm="0">
                                          <p:val>
                                            <p:strVal val="#ppt_h"/>
                                          </p:val>
                                        </p:tav>
                                        <p:tav tm="100000">
                                          <p:val>
                                            <p:strVal val="#ppt_h"/>
                                          </p:val>
                                        </p:tav>
                                      </p:tavLst>
                                    </p:anim>
                                    <p:anim calcmode="lin" valueType="num">
                                      <p:cBhvr>
                                        <p:cTn id="62"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63"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64"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65"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215060" y="1576388"/>
            <a:ext cx="9224340" cy="5062237"/>
            <a:chOff x="706" y="1200"/>
            <a:chExt cx="4925" cy="2676"/>
          </a:xfrm>
        </p:grpSpPr>
        <p:pic>
          <p:nvPicPr>
            <p:cNvPr id="13317"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 y="1200"/>
              <a:ext cx="2319" cy="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8" name="Rectangle 4"/>
            <p:cNvSpPr>
              <a:spLocks noChangeArrowheads="1"/>
            </p:cNvSpPr>
            <p:nvPr/>
          </p:nvSpPr>
          <p:spPr bwMode="auto">
            <a:xfrm>
              <a:off x="706" y="3286"/>
              <a:ext cx="2245"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r>
                <a:rPr lang="en-US" b="1" i="1" dirty="0" err="1">
                  <a:latin typeface="Arial" panose="020B0604020202020204" pitchFamily="34" charset="0"/>
                  <a:cs typeface="Arial" panose="020B0604020202020204" pitchFamily="34" charset="0"/>
                </a:rPr>
                <a:t>Hội</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nghị</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tuyên</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giáo</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miền</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núi</a:t>
              </a:r>
              <a:r>
                <a:rPr lang="en-US" b="1" i="1" dirty="0">
                  <a:latin typeface="Arial" panose="020B0604020202020204" pitchFamily="34" charset="0"/>
                  <a:cs typeface="Arial" panose="020B0604020202020204" pitchFamily="34" charset="0"/>
                </a:rPr>
                <a:t> - 31-8-1963</a:t>
              </a:r>
            </a:p>
          </p:txBody>
        </p:sp>
      </p:grpSp>
      <p:sp>
        <p:nvSpPr>
          <p:cNvPr id="8" name="Rectangle 5" descr="Canvas"/>
          <p:cNvSpPr>
            <a:spLocks noChangeArrowheads="1"/>
          </p:cNvSpPr>
          <p:nvPr/>
        </p:nvSpPr>
        <p:spPr bwMode="auto">
          <a:xfrm>
            <a:off x="764275" y="1078404"/>
            <a:ext cx="5105751" cy="4708981"/>
          </a:xfrm>
          <a:prstGeom prst="rect">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sz="2000" dirty="0" err="1">
                <a:latin typeface="Arial" panose="020B0604020202020204" pitchFamily="34" charset="0"/>
                <a:cs typeface="Arial" panose="020B0604020202020204" pitchFamily="34" charset="0"/>
              </a:rPr>
              <a:t>Trước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chiến</a:t>
            </a:r>
            <a:endParaRPr lang="en-US" sz="2000" dirty="0">
              <a:latin typeface="Arial" panose="020B0604020202020204" pitchFamily="34" charset="0"/>
              <a:cs typeface="Arial" panose="020B0604020202020204" pitchFamily="34" charset="0"/>
            </a:endParaRPr>
          </a:p>
          <a:p>
            <a:pPr algn="just">
              <a:lnSpc>
                <a:spcPct val="150000"/>
              </a:lnSpc>
            </a:pPr>
            <a:r>
              <a:rPr lang="en-US" sz="2000" b="1" i="1" dirty="0">
                <a:solidFill>
                  <a:srgbClr val="FF0000"/>
                </a:solidFill>
                <a:latin typeface="Arial" panose="020B0604020202020204" pitchFamily="34" charset="0"/>
                <a:cs typeface="Arial" panose="020B0604020202020204" pitchFamily="34" charset="0"/>
              </a:rPr>
              <a:t>“</a:t>
            </a:r>
            <a:r>
              <a:rPr lang="en-US" sz="2000" b="1" i="1" dirty="0" err="1">
                <a:solidFill>
                  <a:srgbClr val="FF0000"/>
                </a:solidFill>
                <a:latin typeface="Arial" panose="020B0604020202020204" pitchFamily="34" charset="0"/>
                <a:cs typeface="Arial" panose="020B0604020202020204" pitchFamily="34" charset="0"/>
              </a:rPr>
              <a:t>Một</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là</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Đoàn</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kết</a:t>
            </a:r>
            <a:r>
              <a:rPr lang="en-US" sz="2000" b="1" i="1" dirty="0">
                <a:solidFill>
                  <a:srgbClr val="FF0000"/>
                </a:solidFill>
                <a:latin typeface="Arial" panose="020B0604020202020204" pitchFamily="34" charset="0"/>
                <a:cs typeface="Arial" panose="020B0604020202020204" pitchFamily="34" charset="0"/>
              </a:rPr>
              <a:t>, </a:t>
            </a:r>
          </a:p>
          <a:p>
            <a:pPr algn="just">
              <a:lnSpc>
                <a:spcPct val="150000"/>
              </a:lnSpc>
            </a:pPr>
            <a:r>
              <a:rPr lang="en-US" sz="2000" b="1" i="1" dirty="0">
                <a:solidFill>
                  <a:srgbClr val="FF0000"/>
                </a:solidFill>
                <a:latin typeface="Arial" panose="020B0604020202020204" pitchFamily="34" charset="0"/>
                <a:cs typeface="Arial" panose="020B0604020202020204" pitchFamily="34" charset="0"/>
              </a:rPr>
              <a:t>Hai </a:t>
            </a:r>
            <a:r>
              <a:rPr lang="en-US" sz="2000" b="1" i="1" dirty="0" err="1">
                <a:solidFill>
                  <a:srgbClr val="FF0000"/>
                </a:solidFill>
                <a:latin typeface="Arial" panose="020B0604020202020204" pitchFamily="34" charset="0"/>
                <a:cs typeface="Arial" panose="020B0604020202020204" pitchFamily="34" charset="0"/>
              </a:rPr>
              <a:t>là</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làm</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cách</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mạng</a:t>
            </a:r>
            <a:r>
              <a:rPr lang="en-US" sz="2000" b="1" i="1" dirty="0">
                <a:solidFill>
                  <a:srgbClr val="FF0000"/>
                </a:solidFill>
                <a:latin typeface="Arial" panose="020B0604020202020204" pitchFamily="34" charset="0"/>
                <a:cs typeface="Arial" panose="020B0604020202020204" pitchFamily="34" charset="0"/>
              </a:rPr>
              <a:t> hay </a:t>
            </a:r>
            <a:r>
              <a:rPr lang="en-US" sz="2000" b="1" i="1" dirty="0" err="1">
                <a:solidFill>
                  <a:srgbClr val="FF0000"/>
                </a:solidFill>
                <a:latin typeface="Arial" panose="020B0604020202020204" pitchFamily="34" charset="0"/>
                <a:cs typeface="Arial" panose="020B0604020202020204" pitchFamily="34" charset="0"/>
              </a:rPr>
              <a:t>kháng</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chiến</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để</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đòi</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độc</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lập</a:t>
            </a:r>
            <a:r>
              <a:rPr lang="en-US" sz="2000" b="1" i="1" dirty="0">
                <a:solidFill>
                  <a:srgbClr val="FF0000"/>
                </a:solidFill>
                <a:latin typeface="Arial" panose="020B0604020202020204" pitchFamily="34" charset="0"/>
                <a:cs typeface="Arial" panose="020B0604020202020204" pitchFamily="34" charset="0"/>
              </a:rPr>
              <a:t>”.</a:t>
            </a:r>
            <a:r>
              <a:rPr lang="en-US" sz="2000" i="1" dirty="0">
                <a:solidFill>
                  <a:srgbClr val="FF0000"/>
                </a:solidFill>
                <a:latin typeface="Arial" panose="020B0604020202020204" pitchFamily="34" charset="0"/>
                <a:cs typeface="Arial" panose="020B0604020202020204" pitchFamily="34" charset="0"/>
              </a:rPr>
              <a:t> </a:t>
            </a: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r>
              <a:rPr lang="en-US" sz="2000" dirty="0" err="1">
                <a:latin typeface="Arial" panose="020B0604020202020204" pitchFamily="34" charset="0"/>
                <a:cs typeface="Arial" panose="020B0604020202020204" pitchFamily="34" charset="0"/>
              </a:rPr>
              <a:t>Sau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Giơnevơ</a:t>
            </a:r>
            <a:r>
              <a:rPr lang="en-US" sz="2000" dirty="0">
                <a:latin typeface="Arial" panose="020B0604020202020204" pitchFamily="34" charset="0"/>
                <a:cs typeface="Arial" panose="020B0604020202020204" pitchFamily="34" charset="0"/>
              </a:rPr>
              <a:t>:</a:t>
            </a:r>
            <a:r>
              <a:rPr lang="en-US" sz="2000" dirty="0">
                <a:solidFill>
                  <a:srgbClr val="0000CC"/>
                </a:solidFill>
                <a:latin typeface="Arial" panose="020B0604020202020204" pitchFamily="34" charset="0"/>
                <a:cs typeface="Arial" panose="020B0604020202020204" pitchFamily="34" charset="0"/>
              </a:rPr>
              <a:t> </a:t>
            </a:r>
          </a:p>
          <a:p>
            <a:pPr algn="just">
              <a:lnSpc>
                <a:spcPct val="150000"/>
              </a:lnSpc>
            </a:pPr>
            <a:r>
              <a:rPr lang="en-US" sz="2000" b="1" i="1" dirty="0">
                <a:solidFill>
                  <a:srgbClr val="FF0000"/>
                </a:solidFill>
                <a:latin typeface="Arial" panose="020B0604020202020204" pitchFamily="34" charset="0"/>
                <a:cs typeface="Arial" panose="020B0604020202020204" pitchFamily="34" charset="0"/>
              </a:rPr>
              <a:t>“</a:t>
            </a:r>
            <a:r>
              <a:rPr lang="en-US" sz="2000" b="1" i="1" dirty="0" err="1">
                <a:solidFill>
                  <a:srgbClr val="FF0000"/>
                </a:solidFill>
                <a:latin typeface="Arial" panose="020B0604020202020204" pitchFamily="34" charset="0"/>
                <a:cs typeface="Arial" panose="020B0604020202020204" pitchFamily="34" charset="0"/>
              </a:rPr>
              <a:t>Một</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là</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Đoàn</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kết</a:t>
            </a:r>
            <a:r>
              <a:rPr lang="en-US" sz="2000" b="1" i="1" dirty="0">
                <a:solidFill>
                  <a:srgbClr val="FF0000"/>
                </a:solidFill>
                <a:latin typeface="Arial" panose="020B0604020202020204" pitchFamily="34" charset="0"/>
                <a:cs typeface="Arial" panose="020B0604020202020204" pitchFamily="34" charset="0"/>
              </a:rPr>
              <a:t>, </a:t>
            </a:r>
          </a:p>
          <a:p>
            <a:pPr algn="just">
              <a:lnSpc>
                <a:spcPct val="150000"/>
              </a:lnSpc>
            </a:pPr>
            <a:r>
              <a:rPr lang="en-US" sz="2000" b="1" i="1" dirty="0">
                <a:solidFill>
                  <a:srgbClr val="FF0000"/>
                </a:solidFill>
                <a:latin typeface="Arial" panose="020B0604020202020204" pitchFamily="34" charset="0"/>
                <a:cs typeface="Arial" panose="020B0604020202020204" pitchFamily="34" charset="0"/>
              </a:rPr>
              <a:t>Hai </a:t>
            </a:r>
            <a:r>
              <a:rPr lang="en-US" sz="2000" b="1" i="1" dirty="0" err="1">
                <a:solidFill>
                  <a:srgbClr val="FF0000"/>
                </a:solidFill>
                <a:latin typeface="Arial" panose="020B0604020202020204" pitchFamily="34" charset="0"/>
                <a:cs typeface="Arial" panose="020B0604020202020204" pitchFamily="34" charset="0"/>
              </a:rPr>
              <a:t>là</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xây</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dựng</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chủ</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nghĩa</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xã</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hội</a:t>
            </a:r>
            <a:r>
              <a:rPr lang="en-US" sz="2000" b="1" i="1" dirty="0">
                <a:solidFill>
                  <a:srgbClr val="FF0000"/>
                </a:solidFill>
                <a:latin typeface="Arial" panose="020B0604020202020204" pitchFamily="34" charset="0"/>
                <a:cs typeface="Arial" panose="020B0604020202020204" pitchFamily="34" charset="0"/>
              </a:rPr>
              <a:t>,</a:t>
            </a:r>
          </a:p>
          <a:p>
            <a:pPr algn="just">
              <a:lnSpc>
                <a:spcPct val="150000"/>
              </a:lnSpc>
            </a:pPr>
            <a:r>
              <a:rPr lang="en-US" sz="2000" b="1" i="1" dirty="0">
                <a:solidFill>
                  <a:srgbClr val="FF0000"/>
                </a:solidFill>
                <a:latin typeface="Arial" panose="020B0604020202020204" pitchFamily="34" charset="0"/>
                <a:cs typeface="Arial" panose="020B0604020202020204" pitchFamily="34" charset="0"/>
              </a:rPr>
              <a:t>Ba </a:t>
            </a:r>
            <a:r>
              <a:rPr lang="en-US" sz="2000" b="1" i="1" dirty="0" err="1">
                <a:solidFill>
                  <a:srgbClr val="FF0000"/>
                </a:solidFill>
                <a:latin typeface="Arial" panose="020B0604020202020204" pitchFamily="34" charset="0"/>
                <a:cs typeface="Arial" panose="020B0604020202020204" pitchFamily="34" charset="0"/>
              </a:rPr>
              <a:t>là</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đấu</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tranh</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thống</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nhất</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nước</a:t>
            </a:r>
            <a:r>
              <a:rPr lang="en-US" sz="2000" b="1" i="1" dirty="0">
                <a:solidFill>
                  <a:srgbClr val="FF0000"/>
                </a:solidFill>
                <a:latin typeface="Arial" panose="020B0604020202020204" pitchFamily="34" charset="0"/>
                <a:cs typeface="Arial" panose="020B0604020202020204" pitchFamily="34" charset="0"/>
              </a:rPr>
              <a:t> </a:t>
            </a:r>
            <a:r>
              <a:rPr lang="en-US" sz="2000" b="1" i="1" dirty="0" err="1">
                <a:solidFill>
                  <a:srgbClr val="FF0000"/>
                </a:solidFill>
                <a:latin typeface="Arial" panose="020B0604020202020204" pitchFamily="34" charset="0"/>
                <a:cs typeface="Arial" panose="020B0604020202020204" pitchFamily="34" charset="0"/>
              </a:rPr>
              <a:t>nhà</a:t>
            </a:r>
            <a:r>
              <a:rPr lang="en-US" sz="2000" b="1" i="1"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7074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3"/>
          <p:cNvSpPr txBox="1">
            <a:spLocks noChangeArrowheads="1"/>
          </p:cNvSpPr>
          <p:nvPr/>
        </p:nvSpPr>
        <p:spPr bwMode="auto">
          <a:xfrm>
            <a:off x="895382" y="1482015"/>
            <a:ext cx="10540023"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mạng</a:t>
            </a:r>
            <a:r>
              <a:rPr lang="en-US" sz="2400" dirty="0">
                <a:latin typeface="Arial" panose="020B0604020202020204" pitchFamily="34" charset="0"/>
                <a:cs typeface="Arial" panose="020B0604020202020204" pitchFamily="34" charset="0"/>
              </a:rPr>
              <a:t> do </a:t>
            </a:r>
            <a:r>
              <a:rPr lang="en-US" sz="2400" dirty="0" err="1">
                <a:latin typeface="Arial" panose="020B0604020202020204" pitchFamily="34" charset="0"/>
                <a:cs typeface="Arial" panose="020B0604020202020204" pitchFamily="34" charset="0"/>
              </a:rPr>
              <a:t>quần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chúng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hành</a:t>
            </a:r>
            <a:endParaRPr lang="en-US" sz="2400" dirty="0">
              <a:latin typeface="Arial" panose="020B0604020202020204" pitchFamily="34" charset="0"/>
              <a:cs typeface="Arial" panose="020B0604020202020204" pitchFamily="34" charset="0"/>
            </a:endParaRPr>
          </a:p>
        </p:txBody>
      </p:sp>
      <p:sp>
        <p:nvSpPr>
          <p:cNvPr id="10" name="Rectangle 2"/>
          <p:cNvSpPr>
            <a:spLocks noChangeArrowheads="1"/>
          </p:cNvSpPr>
          <p:nvPr/>
        </p:nvSpPr>
        <p:spPr bwMode="auto">
          <a:xfrm>
            <a:off x="510968" y="281687"/>
            <a:ext cx="11273201" cy="83099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just">
              <a:spcBef>
                <a:spcPts val="600"/>
              </a:spcBef>
              <a:spcAft>
                <a:spcPts val="600"/>
              </a:spcAft>
            </a:pPr>
            <a:r>
              <a:rPr lang="en-US" sz="2400" b="1" i="1" dirty="0">
                <a:latin typeface="Arial" panose="020B0604020202020204" pitchFamily="34" charset="0"/>
                <a:cs typeface="Arial" panose="020B0604020202020204" pitchFamily="34" charset="0"/>
              </a:rPr>
              <a:t>b. </a:t>
            </a:r>
            <a:r>
              <a:rPr lang="vi-VN" sz="2400" b="1" i="1" dirty="0">
                <a:latin typeface="Arial" panose="020B0604020202020204" pitchFamily="34" charset="0"/>
                <a:cs typeface="Arial" panose="020B0604020202020204" pitchFamily="34" charset="0"/>
              </a:rPr>
              <a:t>Đại đoàn kết dân tộc là một mục tiêu, nhiệm vụ hàng đầu của cách mạng Việt Nam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82" y="2485624"/>
            <a:ext cx="10540022" cy="4119194"/>
          </a:xfrm>
          <a:prstGeom prst="rect">
            <a:avLst/>
          </a:prstGeom>
        </p:spPr>
      </p:pic>
    </p:spTree>
    <p:extLst>
      <p:ext uri="{BB962C8B-B14F-4D97-AF65-F5344CB8AC3E}">
        <p14:creationId xmlns:p14="http://schemas.microsoft.com/office/powerpoint/2010/main" val="27718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76401" y="4261486"/>
            <a:ext cx="3790315" cy="2240915"/>
          </a:xfrm>
        </p:spPr>
        <p:txBody>
          <a:bodyPr/>
          <a:lstStyle/>
          <a:p>
            <a:pPr marL="0" indent="0" algn="ctr">
              <a:buNone/>
            </a:pPr>
            <a:r>
              <a:rPr lang="en-US" sz="2400" b="1" dirty="0">
                <a:solidFill>
                  <a:srgbClr val="0000CC"/>
                </a:solidFill>
                <a:latin typeface="Arial" panose="020B0604020202020204" pitchFamily="34" charset="0"/>
                <a:cs typeface="Arial" panose="020B0604020202020204" pitchFamily="34" charset="0"/>
                <a:sym typeface="+mn-ea"/>
              </a:rPr>
              <a:t>  </a:t>
            </a:r>
          </a:p>
          <a:p>
            <a:pPr marL="0" indent="0" algn="ctr">
              <a:buNone/>
            </a:pP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Đoàn</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kết</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đoàn</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kết</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đại</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đoàn</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kết</a:t>
            </a:r>
            <a:r>
              <a:rPr lang="en-US" sz="2400" b="1" dirty="0">
                <a:solidFill>
                  <a:srgbClr val="0000CC"/>
                </a:solidFill>
                <a:latin typeface="Arial" panose="020B0604020202020204" pitchFamily="34" charset="0"/>
                <a:cs typeface="Arial" panose="020B0604020202020204" pitchFamily="34" charset="0"/>
                <a:sym typeface="+mn-ea"/>
              </a:rPr>
              <a:t>;</a:t>
            </a:r>
            <a:endParaRPr lang="en-US" sz="2400" b="1" dirty="0">
              <a:solidFill>
                <a:srgbClr val="0000CC"/>
              </a:solidFill>
              <a:latin typeface="Arial" panose="020B0604020202020204" pitchFamily="34" charset="0"/>
              <a:cs typeface="Arial" panose="020B0604020202020204" pitchFamily="34" charset="0"/>
            </a:endParaRPr>
          </a:p>
          <a:p>
            <a:pPr marL="0" indent="0" algn="ctr">
              <a:buNone/>
            </a:pPr>
            <a:r>
              <a:rPr lang="en-US" sz="2400" b="1" dirty="0" err="1">
                <a:solidFill>
                  <a:srgbClr val="0000CC"/>
                </a:solidFill>
                <a:latin typeface="Arial" panose="020B0604020202020204" pitchFamily="34" charset="0"/>
                <a:cs typeface="Arial" panose="020B0604020202020204" pitchFamily="34" charset="0"/>
                <a:sym typeface="+mn-ea"/>
              </a:rPr>
              <a:t>Thành</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công</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thành</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công</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đại</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thành</a:t>
            </a:r>
            <a:r>
              <a:rPr lang="en-US" sz="2400" b="1" dirty="0">
                <a:solidFill>
                  <a:srgbClr val="0000CC"/>
                </a:solidFill>
                <a:latin typeface="Arial" panose="020B0604020202020204" pitchFamily="34" charset="0"/>
                <a:cs typeface="Arial" panose="020B0604020202020204" pitchFamily="34" charset="0"/>
                <a:sym typeface="+mn-ea"/>
              </a:rPr>
              <a:t> </a:t>
            </a:r>
            <a:r>
              <a:rPr lang="en-US" sz="2400" b="1" dirty="0" err="1">
                <a:solidFill>
                  <a:srgbClr val="0000CC"/>
                </a:solidFill>
                <a:latin typeface="Arial" panose="020B0604020202020204" pitchFamily="34" charset="0"/>
                <a:cs typeface="Arial" panose="020B0604020202020204" pitchFamily="34" charset="0"/>
                <a:sym typeface="+mn-ea"/>
              </a:rPr>
              <a:t>công</a:t>
            </a:r>
            <a:r>
              <a:rPr lang="en-US" sz="2400" b="1" dirty="0">
                <a:solidFill>
                  <a:srgbClr val="0000CC"/>
                </a:solidFill>
                <a:latin typeface="Arial" panose="020B0604020202020204" pitchFamily="34" charset="0"/>
                <a:cs typeface="Arial" panose="020B0604020202020204" pitchFamily="34" charset="0"/>
                <a:sym typeface="+mn-ea"/>
              </a:rPr>
              <a:t>”</a:t>
            </a:r>
          </a:p>
          <a:p>
            <a:pPr marL="0" indent="0">
              <a:buNone/>
            </a:pPr>
            <a:endParaRPr lang="en-US" sz="2400" b="1" dirty="0">
              <a:solidFill>
                <a:srgbClr val="0000CC"/>
              </a:solidFill>
              <a:latin typeface="Arial" panose="020B0604020202020204" pitchFamily="34" charset="0"/>
              <a:cs typeface="Arial" panose="020B0604020202020204" pitchFamily="34" charset="0"/>
              <a:sym typeface="+mn-ea"/>
            </a:endParaRPr>
          </a:p>
        </p:txBody>
      </p:sp>
      <p:sp>
        <p:nvSpPr>
          <p:cNvPr id="4" name="Slide Number Placeholder 3"/>
          <p:cNvSpPr>
            <a:spLocks noGrp="1"/>
          </p:cNvSpPr>
          <p:nvPr>
            <p:ph type="sldNum" sz="quarter" idx="12"/>
          </p:nvPr>
        </p:nvSpPr>
        <p:spPr/>
        <p:txBody>
          <a:bodyPr/>
          <a:lstStyle/>
          <a:p>
            <a:fld id="{9EB0AB37-F51E-4B2D-BBA2-CB7DE500746A}" type="slidenum">
              <a:rPr lang="en-US">
                <a:solidFill>
                  <a:prstClr val="black">
                    <a:tint val="75000"/>
                  </a:prstClr>
                </a:solidFill>
                <a:latin typeface="Calibri"/>
              </a:rPr>
              <a:pPr/>
              <a:t>9</a:t>
            </a:fld>
            <a:endParaRPr lang="en-US">
              <a:solidFill>
                <a:prstClr val="black">
                  <a:tint val="75000"/>
                </a:prstClr>
              </a:solidFill>
              <a:latin typeface="Calibri"/>
            </a:endParaRPr>
          </a:p>
        </p:txBody>
      </p:sp>
      <p:pic>
        <p:nvPicPr>
          <p:cNvPr id="5" name="Content Placeholder 4"/>
          <p:cNvPicPr>
            <a:picLocks noGrp="1" noChangeAspect="1"/>
          </p:cNvPicPr>
          <p:nvPr>
            <p:ph sz="half" idx="2"/>
          </p:nvPr>
        </p:nvPicPr>
        <p:blipFill>
          <a:blip r:embed="rId3"/>
          <a:stretch>
            <a:fillRect/>
          </a:stretch>
        </p:blipFill>
        <p:spPr>
          <a:xfrm>
            <a:off x="1828801" y="381001"/>
            <a:ext cx="3985895" cy="2624455"/>
          </a:xfrm>
          <a:prstGeom prst="roundRect">
            <a:avLst/>
          </a:prstGeom>
          <a:ln>
            <a:solidFill>
              <a:schemeClr val="accent1"/>
            </a:solidFill>
          </a:ln>
        </p:spPr>
      </p:pic>
      <p:pic>
        <p:nvPicPr>
          <p:cNvPr id="7" name="Picture 6"/>
          <p:cNvPicPr>
            <a:picLocks noChangeAspect="1"/>
          </p:cNvPicPr>
          <p:nvPr/>
        </p:nvPicPr>
        <p:blipFill>
          <a:blip r:embed="rId4"/>
          <a:stretch>
            <a:fillRect/>
          </a:stretch>
        </p:blipFill>
        <p:spPr>
          <a:xfrm>
            <a:off x="4572001" y="1142366"/>
            <a:ext cx="5935345" cy="2950845"/>
          </a:xfrm>
          <a:prstGeom prst="roundRect">
            <a:avLst/>
          </a:prstGeom>
          <a:ln>
            <a:solidFill>
              <a:schemeClr val="accent1"/>
            </a:solidFill>
          </a:ln>
        </p:spPr>
      </p:pic>
      <p:pic>
        <p:nvPicPr>
          <p:cNvPr id="8" name="Picture 7"/>
          <p:cNvPicPr>
            <a:picLocks noChangeAspect="1"/>
          </p:cNvPicPr>
          <p:nvPr/>
        </p:nvPicPr>
        <p:blipFill>
          <a:blip r:embed="rId5"/>
          <a:stretch>
            <a:fillRect/>
          </a:stretch>
        </p:blipFill>
        <p:spPr>
          <a:xfrm>
            <a:off x="5814060" y="3772535"/>
            <a:ext cx="4693920" cy="2871470"/>
          </a:xfrm>
          <a:prstGeom prst="roundRect">
            <a:avLst/>
          </a:prstGeom>
          <a:ln>
            <a:solidFill>
              <a:schemeClr val="accent1"/>
            </a:solidFill>
          </a:ln>
        </p:spPr>
      </p:pic>
    </p:spTree>
    <p:extLst>
      <p:ext uri="{BB962C8B-B14F-4D97-AF65-F5344CB8AC3E}">
        <p14:creationId xmlns:p14="http://schemas.microsoft.com/office/powerpoint/2010/main" val="396113821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49828</TotalTime>
  <Words>3526</Words>
  <Application>Microsoft Office PowerPoint</Application>
  <PresentationFormat>Widescreen</PresentationFormat>
  <Paragraphs>349</Paragraphs>
  <Slides>45</Slides>
  <Notes>8</Notes>
  <HiddenSlides>0</HiddenSlides>
  <MMClips>1</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45</vt:i4>
      </vt:variant>
    </vt:vector>
  </HeadingPairs>
  <TitlesOfParts>
    <vt:vector size="67" baseType="lpstr">
      <vt:lpstr>Arial Unicode MS</vt:lpstr>
      <vt:lpstr>.VnHelvetInsH</vt:lpstr>
      <vt:lpstr>Arial</vt:lpstr>
      <vt:lpstr>Batang</vt:lpstr>
      <vt:lpstr>Calibri</vt:lpstr>
      <vt:lpstr>Cambria</vt:lpstr>
      <vt:lpstr>Courier New</vt:lpstr>
      <vt:lpstr>Segoe UI</vt:lpstr>
      <vt:lpstr>Tahoma</vt:lpstr>
      <vt:lpstr>Trebuchet MS</vt:lpstr>
      <vt:lpstr>Wingdings</vt:lpstr>
      <vt:lpstr>Wingdings 3</vt:lpstr>
      <vt:lpstr>Facet</vt:lpstr>
      <vt:lpstr>Office Theme</vt:lpstr>
      <vt:lpstr>1_Office Theme</vt:lpstr>
      <vt:lpstr>2_Office Theme</vt:lpstr>
      <vt:lpstr>3_Office Theme</vt:lpstr>
      <vt:lpstr>4_Office Theme</vt:lpstr>
      <vt:lpstr>5_Office Theme</vt:lpstr>
      <vt:lpstr>6_Office Theme</vt:lpstr>
      <vt:lpstr>7_Office Theme</vt:lpstr>
      <vt:lpstr>Image</vt:lpstr>
      <vt:lpstr>PowerPoint Presentation</vt:lpstr>
      <vt:lpstr>KẾT CẤU CHƯƠNG </vt:lpstr>
      <vt:lpstr>PowerPoint Presentation</vt:lpstr>
      <vt:lpstr> Đoàn kết là nhân tố quyết định thành bại của cách mạng </vt:lpstr>
      <vt:lpstr>PowerPoint Presentation</vt:lpstr>
      <vt:lpstr>PowerPoint Presentation</vt:lpstr>
      <vt:lpstr>PowerPoint Presentation</vt:lpstr>
      <vt:lpstr>PowerPoint Presentation</vt:lpstr>
      <vt:lpstr>PowerPoint Presentation</vt:lpstr>
      <vt:lpstr>Sức mạnh đoàn kết trong lịch sử dân tộc</vt:lpstr>
      <vt:lpstr>Phát huy sức mạnh đoàn kết toàn dân tộc để thành công trong hai cuộc kháng chiến vĩ đại: chống Pháp và chống Mỹ</vt:lpstr>
      <vt:lpstr>Sức mạnh đoàn kết ngày nay</vt:lpstr>
      <vt:lpstr>PowerPoint Presentation</vt:lpstr>
      <vt:lpstr>PowerPoint Presentation</vt:lpstr>
      <vt:lpstr>PowerPoint Presentation</vt:lpstr>
      <vt:lpstr>PowerPoint Presentation</vt:lpstr>
      <vt:lpstr>PowerPoint Presentation</vt:lpstr>
      <vt:lpstr>3. Điều kiện để xây dựng khối đại đoàn kết toàn dân tộc</vt:lpstr>
      <vt:lpstr>4. Hình thức, nguyên tắc tổ chức của khối đại đoàn kết toàn dân tộc</vt:lpstr>
      <vt:lpstr>PowerPoint Presentation</vt:lpstr>
      <vt:lpstr>PowerPoint Presentation</vt:lpstr>
      <vt:lpstr>5. Phương thức xây dựng khối đại đoàn kết toàn dân tộc </vt:lpstr>
      <vt:lpstr>PowerPoint Presentation</vt:lpstr>
      <vt:lpstr>PowerPoint Presentation</vt:lpstr>
      <vt:lpstr>PowerPoint Presentation</vt:lpstr>
      <vt:lpstr>PowerPoint Presentation</vt:lpstr>
      <vt:lpstr>PowerPoint Presentation</vt:lpstr>
      <vt:lpstr> Nhờ dương cao ngọn cờ ĐLDT và CNXH, Việt Nam đã tranh thủ được sự đồng tình ủng hộ của quốc tế</vt:lpstr>
      <vt:lpstr>PowerPoint Presentation</vt:lpstr>
      <vt:lpstr>a. Các lực lượng cần đoàn kết</vt:lpstr>
      <vt:lpstr>a. Hình thức  tổ chức</vt:lpstr>
      <vt:lpstr>PowerPoint Presentation</vt:lpstr>
      <vt:lpstr>PowerPoint Presentation</vt:lpstr>
      <vt:lpstr>PowerPoint Presentation</vt:lpstr>
      <vt:lpstr>PowerPoint Presentation</vt:lpstr>
      <vt:lpstr>1. Quán triệt tư tưởng Hồ Chí Minh về đại đoàn kết toàn dân tộc và đoàn kết quốc tế trong hoạch định chủ trương, đường lối của Đảng</vt:lpstr>
      <vt:lpstr>PowerPoint Presentation</vt:lpstr>
      <vt:lpstr>2. Xây dựng khối đại đoàn kết toàn dân tộc trên nền tảng liên minh công - nông - trí dưới sự lãnh đạo của Đảng</vt:lpstr>
      <vt:lpstr>3. Đại đoàn kết toàn dân tộc phải kết hợp với đoàn kết quốc tế</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Duy Thanh</cp:lastModifiedBy>
  <cp:revision>325</cp:revision>
  <cp:lastPrinted>2020-09-20T14:15:51Z</cp:lastPrinted>
  <dcterms:created xsi:type="dcterms:W3CDTF">2016-05-02T09:58:53Z</dcterms:created>
  <dcterms:modified xsi:type="dcterms:W3CDTF">2022-12-14T08:20:55Z</dcterms:modified>
</cp:coreProperties>
</file>